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7" r:id="rId6"/>
    <p:sldId id="263" r:id="rId7"/>
    <p:sldId id="259" r:id="rId8"/>
    <p:sldId id="265" r:id="rId9"/>
    <p:sldId id="261" r:id="rId10"/>
    <p:sldId id="260" r:id="rId11"/>
    <p:sldId id="262" r:id="rId12"/>
    <p:sldId id="257" r:id="rId13"/>
    <p:sldId id="264" r:id="rId14"/>
    <p:sldId id="26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C0D5A6-432E-7CC0-551D-A4C6814E4C83}" v="101" dt="2026-03-18T16:41:48.311"/>
    <p1510:client id="{4DACDFBA-48FE-CAF1-8B2E-513ED9051424}" v="588" dt="2026-03-19T14:12:31.790"/>
    <p1510:client id="{9A3CF5A3-C2E5-40C3-B58B-6192459FA440}" v="62" dt="2026-03-19T12:17:28.4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1" d="100"/>
          <a:sy n="51" d="100"/>
        </p:scale>
        <p:origin x="1232"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alin Feng" userId="S::jf616@enterprise.cam.ac.uk::11957d40-732b-4fab-a9fe-00a9bb27e5cd" providerId="AD" clId="Web-{06C0D5A6-432E-7CC0-551D-A4C6814E4C83}"/>
    <pc:docChg chg="modSld">
      <pc:chgData name="Jialin Feng" userId="S::jf616@enterprise.cam.ac.uk::11957d40-732b-4fab-a9fe-00a9bb27e5cd" providerId="AD" clId="Web-{06C0D5A6-432E-7CC0-551D-A4C6814E4C83}" dt="2026-03-18T16:41:48.311" v="109" actId="20577"/>
      <pc:docMkLst>
        <pc:docMk/>
      </pc:docMkLst>
      <pc:sldChg chg="modSp">
        <pc:chgData name="Jialin Feng" userId="S::jf616@enterprise.cam.ac.uk::11957d40-732b-4fab-a9fe-00a9bb27e5cd" providerId="AD" clId="Web-{06C0D5A6-432E-7CC0-551D-A4C6814E4C83}" dt="2026-03-18T16:39:49.648" v="104" actId="20577"/>
        <pc:sldMkLst>
          <pc:docMk/>
          <pc:sldMk cId="4027006073" sldId="257"/>
        </pc:sldMkLst>
        <pc:spChg chg="mod">
          <ac:chgData name="Jialin Feng" userId="S::jf616@enterprise.cam.ac.uk::11957d40-732b-4fab-a9fe-00a9bb27e5cd" providerId="AD" clId="Web-{06C0D5A6-432E-7CC0-551D-A4C6814E4C83}" dt="2026-03-18T16:39:49.648" v="104" actId="20577"/>
          <ac:spMkLst>
            <pc:docMk/>
            <pc:sldMk cId="4027006073" sldId="257"/>
            <ac:spMk id="2" creationId="{C41A94CC-9645-24CE-FF9E-8141A93FAE9A}"/>
          </ac:spMkLst>
        </pc:spChg>
      </pc:sldChg>
      <pc:sldChg chg="modSp">
        <pc:chgData name="Jialin Feng" userId="S::jf616@enterprise.cam.ac.uk::11957d40-732b-4fab-a9fe-00a9bb27e5cd" providerId="AD" clId="Web-{06C0D5A6-432E-7CC0-551D-A4C6814E4C83}" dt="2026-03-18T16:40:53.777" v="107" actId="20577"/>
        <pc:sldMkLst>
          <pc:docMk/>
          <pc:sldMk cId="4203152078" sldId="259"/>
        </pc:sldMkLst>
        <pc:spChg chg="mod">
          <ac:chgData name="Jialin Feng" userId="S::jf616@enterprise.cam.ac.uk::11957d40-732b-4fab-a9fe-00a9bb27e5cd" providerId="AD" clId="Web-{06C0D5A6-432E-7CC0-551D-A4C6814E4C83}" dt="2026-03-18T16:40:53.777" v="107" actId="20577"/>
          <ac:spMkLst>
            <pc:docMk/>
            <pc:sldMk cId="4203152078" sldId="259"/>
            <ac:spMk id="2" creationId="{A8452700-3390-A341-11C1-F263735A8102}"/>
          </ac:spMkLst>
        </pc:spChg>
      </pc:sldChg>
      <pc:sldChg chg="modSp">
        <pc:chgData name="Jialin Feng" userId="S::jf616@enterprise.cam.ac.uk::11957d40-732b-4fab-a9fe-00a9bb27e5cd" providerId="AD" clId="Web-{06C0D5A6-432E-7CC0-551D-A4C6814E4C83}" dt="2026-03-18T16:41:48.311" v="109" actId="20577"/>
        <pc:sldMkLst>
          <pc:docMk/>
          <pc:sldMk cId="3168807795" sldId="260"/>
        </pc:sldMkLst>
        <pc:spChg chg="mod">
          <ac:chgData name="Jialin Feng" userId="S::jf616@enterprise.cam.ac.uk::11957d40-732b-4fab-a9fe-00a9bb27e5cd" providerId="AD" clId="Web-{06C0D5A6-432E-7CC0-551D-A4C6814E4C83}" dt="2026-03-18T16:41:48.311" v="109" actId="20577"/>
          <ac:spMkLst>
            <pc:docMk/>
            <pc:sldMk cId="3168807795" sldId="260"/>
            <ac:spMk id="2" creationId="{D887AB62-3C13-ABD6-A0D4-17239FDEE397}"/>
          </ac:spMkLst>
        </pc:spChg>
      </pc:sldChg>
      <pc:sldChg chg="modSp">
        <pc:chgData name="Jialin Feng" userId="S::jf616@enterprise.cam.ac.uk::11957d40-732b-4fab-a9fe-00a9bb27e5cd" providerId="AD" clId="Web-{06C0D5A6-432E-7CC0-551D-A4C6814E4C83}" dt="2026-03-18T16:40:20.853" v="105" actId="20577"/>
        <pc:sldMkLst>
          <pc:docMk/>
          <pc:sldMk cId="730439542" sldId="261"/>
        </pc:sldMkLst>
        <pc:spChg chg="mod">
          <ac:chgData name="Jialin Feng" userId="S::jf616@enterprise.cam.ac.uk::11957d40-732b-4fab-a9fe-00a9bb27e5cd" providerId="AD" clId="Web-{06C0D5A6-432E-7CC0-551D-A4C6814E4C83}" dt="2026-03-18T16:40:20.853" v="105" actId="20577"/>
          <ac:spMkLst>
            <pc:docMk/>
            <pc:sldMk cId="730439542" sldId="261"/>
            <ac:spMk id="2" creationId="{2C451FFF-DDBF-38EA-D460-F5905E4DDFD0}"/>
          </ac:spMkLst>
        </pc:spChg>
      </pc:sldChg>
      <pc:sldChg chg="modSp">
        <pc:chgData name="Jialin Feng" userId="S::jf616@enterprise.cam.ac.uk::11957d40-732b-4fab-a9fe-00a9bb27e5cd" providerId="AD" clId="Web-{06C0D5A6-432E-7CC0-551D-A4C6814E4C83}" dt="2026-03-18T16:41:26.935" v="108" actId="20577"/>
        <pc:sldMkLst>
          <pc:docMk/>
          <pc:sldMk cId="3217225936" sldId="262"/>
        </pc:sldMkLst>
        <pc:spChg chg="mod">
          <ac:chgData name="Jialin Feng" userId="S::jf616@enterprise.cam.ac.uk::11957d40-732b-4fab-a9fe-00a9bb27e5cd" providerId="AD" clId="Web-{06C0D5A6-432E-7CC0-551D-A4C6814E4C83}" dt="2026-03-18T16:41:26.935" v="108" actId="20577"/>
          <ac:spMkLst>
            <pc:docMk/>
            <pc:sldMk cId="3217225936" sldId="262"/>
            <ac:spMk id="2" creationId="{88E304F0-105A-E624-18CF-95AE532EBE2C}"/>
          </ac:spMkLst>
        </pc:spChg>
      </pc:sldChg>
      <pc:sldChg chg="modSp">
        <pc:chgData name="Jialin Feng" userId="S::jf616@enterprise.cam.ac.uk::11957d40-732b-4fab-a9fe-00a9bb27e5cd" providerId="AD" clId="Web-{06C0D5A6-432E-7CC0-551D-A4C6814E4C83}" dt="2026-03-18T16:39:25.786" v="101" actId="20577"/>
        <pc:sldMkLst>
          <pc:docMk/>
          <pc:sldMk cId="3401794658" sldId="263"/>
        </pc:sldMkLst>
        <pc:spChg chg="mod">
          <ac:chgData name="Jialin Feng" userId="S::jf616@enterprise.cam.ac.uk::11957d40-732b-4fab-a9fe-00a9bb27e5cd" providerId="AD" clId="Web-{06C0D5A6-432E-7CC0-551D-A4C6814E4C83}" dt="2026-03-18T16:38:10.529" v="51" actId="20577"/>
          <ac:spMkLst>
            <pc:docMk/>
            <pc:sldMk cId="3401794658" sldId="263"/>
            <ac:spMk id="2" creationId="{E83CFB60-5EA3-CD50-B28D-F2786932A7D3}"/>
          </ac:spMkLst>
        </pc:spChg>
        <pc:spChg chg="mod">
          <ac:chgData name="Jialin Feng" userId="S::jf616@enterprise.cam.ac.uk::11957d40-732b-4fab-a9fe-00a9bb27e5cd" providerId="AD" clId="Web-{06C0D5A6-432E-7CC0-551D-A4C6814E4C83}" dt="2026-03-18T16:39:25.786" v="101" actId="20577"/>
          <ac:spMkLst>
            <pc:docMk/>
            <pc:sldMk cId="3401794658" sldId="263"/>
            <ac:spMk id="3" creationId="{DFE2B9F3-7642-2705-BF1D-3172E925B638}"/>
          </ac:spMkLst>
        </pc:spChg>
      </pc:sldChg>
    </pc:docChg>
  </pc:docChgLst>
  <pc:docChgLst>
    <pc:chgData name="Helen Alexander" userId="S::ha569@enterprise.cam.ac.uk::66862cc6-cff3-490d-85d5-ea164c5d65e1" providerId="AD" clId="Web-{647877C7-C3B2-556D-8C4F-636BA224F852}"/>
    <pc:docChg chg="addSld modSld">
      <pc:chgData name="Helen Alexander" userId="S::ha569@enterprise.cam.ac.uk::66862cc6-cff3-490d-85d5-ea164c5d65e1" providerId="AD" clId="Web-{647877C7-C3B2-556D-8C4F-636BA224F852}" dt="2026-03-18T15:38:00.070" v="3" actId="20577"/>
      <pc:docMkLst>
        <pc:docMk/>
      </pc:docMkLst>
      <pc:sldChg chg="modSp new">
        <pc:chgData name="Helen Alexander" userId="S::ha569@enterprise.cam.ac.uk::66862cc6-cff3-490d-85d5-ea164c5d65e1" providerId="AD" clId="Web-{647877C7-C3B2-556D-8C4F-636BA224F852}" dt="2026-03-18T15:38:00.070" v="3" actId="20577"/>
        <pc:sldMkLst>
          <pc:docMk/>
          <pc:sldMk cId="3401794658" sldId="263"/>
        </pc:sldMkLst>
        <pc:spChg chg="mod">
          <ac:chgData name="Helen Alexander" userId="S::ha569@enterprise.cam.ac.uk::66862cc6-cff3-490d-85d5-ea164c5d65e1" providerId="AD" clId="Web-{647877C7-C3B2-556D-8C4F-636BA224F852}" dt="2026-03-18T15:38:00.070" v="3" actId="20577"/>
          <ac:spMkLst>
            <pc:docMk/>
            <pc:sldMk cId="3401794658" sldId="263"/>
            <ac:spMk id="2" creationId="{E83CFB60-5EA3-CD50-B28D-F2786932A7D3}"/>
          </ac:spMkLst>
        </pc:spChg>
      </pc:sldChg>
    </pc:docChg>
  </pc:docChgLst>
  <pc:docChgLst>
    <pc:chgData name="Jialin Feng" userId="11957d40-732b-4fab-a9fe-00a9bb27e5cd" providerId="ADAL" clId="{C9EE564B-0971-406C-ABD1-AF305E151C15}"/>
    <pc:docChg chg="undo redo custSel addSld delSld modSld sldOrd">
      <pc:chgData name="Jialin Feng" userId="11957d40-732b-4fab-a9fe-00a9bb27e5cd" providerId="ADAL" clId="{C9EE564B-0971-406C-ABD1-AF305E151C15}" dt="2026-03-19T15:46:35.988" v="845" actId="20577"/>
      <pc:docMkLst>
        <pc:docMk/>
      </pc:docMkLst>
      <pc:sldChg chg="modSp mod modClrScheme chgLayout">
        <pc:chgData name="Jialin Feng" userId="11957d40-732b-4fab-a9fe-00a9bb27e5cd" providerId="ADAL" clId="{C9EE564B-0971-406C-ABD1-AF305E151C15}" dt="2026-03-19T11:56:07.461" v="566" actId="700"/>
        <pc:sldMkLst>
          <pc:docMk/>
          <pc:sldMk cId="137780893" sldId="256"/>
        </pc:sldMkLst>
        <pc:spChg chg="mod ord">
          <ac:chgData name="Jialin Feng" userId="11957d40-732b-4fab-a9fe-00a9bb27e5cd" providerId="ADAL" clId="{C9EE564B-0971-406C-ABD1-AF305E151C15}" dt="2026-03-19T11:56:07.461" v="566" actId="700"/>
          <ac:spMkLst>
            <pc:docMk/>
            <pc:sldMk cId="137780893" sldId="256"/>
            <ac:spMk id="2" creationId="{513D4C54-BBF3-092D-5F91-66B01C69B300}"/>
          </ac:spMkLst>
        </pc:spChg>
        <pc:spChg chg="mod ord">
          <ac:chgData name="Jialin Feng" userId="11957d40-732b-4fab-a9fe-00a9bb27e5cd" providerId="ADAL" clId="{C9EE564B-0971-406C-ABD1-AF305E151C15}" dt="2026-03-19T11:56:07.461" v="566" actId="700"/>
          <ac:spMkLst>
            <pc:docMk/>
            <pc:sldMk cId="137780893" sldId="256"/>
            <ac:spMk id="3" creationId="{C954F3C2-3904-9A8E-B328-24299F30994F}"/>
          </ac:spMkLst>
        </pc:spChg>
      </pc:sldChg>
      <pc:sldChg chg="addSp modSp mod ord chgLayout">
        <pc:chgData name="Jialin Feng" userId="11957d40-732b-4fab-a9fe-00a9bb27e5cd" providerId="ADAL" clId="{C9EE564B-0971-406C-ABD1-AF305E151C15}" dt="2026-03-19T12:15:37.592" v="822" actId="14100"/>
        <pc:sldMkLst>
          <pc:docMk/>
          <pc:sldMk cId="4027006073" sldId="257"/>
        </pc:sldMkLst>
        <pc:spChg chg="mod ord">
          <ac:chgData name="Jialin Feng" userId="11957d40-732b-4fab-a9fe-00a9bb27e5cd" providerId="ADAL" clId="{C9EE564B-0971-406C-ABD1-AF305E151C15}" dt="2026-03-19T11:56:29.325" v="567" actId="700"/>
          <ac:spMkLst>
            <pc:docMk/>
            <pc:sldMk cId="4027006073" sldId="257"/>
            <ac:spMk id="2" creationId="{C41A94CC-9645-24CE-FF9E-8141A93FAE9A}"/>
          </ac:spMkLst>
        </pc:spChg>
        <pc:spChg chg="mod ord">
          <ac:chgData name="Jialin Feng" userId="11957d40-732b-4fab-a9fe-00a9bb27e5cd" providerId="ADAL" clId="{C9EE564B-0971-406C-ABD1-AF305E151C15}" dt="2026-03-19T12:15:37.592" v="822" actId="14100"/>
          <ac:spMkLst>
            <pc:docMk/>
            <pc:sldMk cId="4027006073" sldId="257"/>
            <ac:spMk id="3" creationId="{19FB40A5-205C-2118-207B-15E36C59F5F1}"/>
          </ac:spMkLst>
        </pc:spChg>
        <pc:graphicFrameChg chg="add mod">
          <ac:chgData name="Jialin Feng" userId="11957d40-732b-4fab-a9fe-00a9bb27e5cd" providerId="ADAL" clId="{C9EE564B-0971-406C-ABD1-AF305E151C15}" dt="2026-03-19T12:00:14.503" v="589"/>
          <ac:graphicFrameMkLst>
            <pc:docMk/>
            <pc:sldMk cId="4027006073" sldId="257"/>
            <ac:graphicFrameMk id="5" creationId="{891FD838-9EC6-5ADD-D5F5-5BC349CE3A8F}"/>
          </ac:graphicFrameMkLst>
        </pc:graphicFrameChg>
      </pc:sldChg>
      <pc:sldChg chg="del ord">
        <pc:chgData name="Jialin Feng" userId="11957d40-732b-4fab-a9fe-00a9bb27e5cd" providerId="ADAL" clId="{C9EE564B-0971-406C-ABD1-AF305E151C15}" dt="2026-03-18T17:27:46.148" v="10" actId="47"/>
        <pc:sldMkLst>
          <pc:docMk/>
          <pc:sldMk cId="1587325778" sldId="258"/>
        </pc:sldMkLst>
      </pc:sldChg>
      <pc:sldChg chg="addSp delSp modSp mod ord chgLayout">
        <pc:chgData name="Jialin Feng" userId="11957d40-732b-4fab-a9fe-00a9bb27e5cd" providerId="ADAL" clId="{C9EE564B-0971-406C-ABD1-AF305E151C15}" dt="2026-03-19T12:14:47.118" v="815" actId="14100"/>
        <pc:sldMkLst>
          <pc:docMk/>
          <pc:sldMk cId="4203152078" sldId="259"/>
        </pc:sldMkLst>
        <pc:spChg chg="mod ord">
          <ac:chgData name="Jialin Feng" userId="11957d40-732b-4fab-a9fe-00a9bb27e5cd" providerId="ADAL" clId="{C9EE564B-0971-406C-ABD1-AF305E151C15}" dt="2026-03-19T11:56:29.325" v="567" actId="700"/>
          <ac:spMkLst>
            <pc:docMk/>
            <pc:sldMk cId="4203152078" sldId="259"/>
            <ac:spMk id="2" creationId="{A8452700-3390-A341-11C1-F263735A8102}"/>
          </ac:spMkLst>
        </pc:spChg>
        <pc:spChg chg="mod ord">
          <ac:chgData name="Jialin Feng" userId="11957d40-732b-4fab-a9fe-00a9bb27e5cd" providerId="ADAL" clId="{C9EE564B-0971-406C-ABD1-AF305E151C15}" dt="2026-03-19T12:14:47.118" v="815" actId="14100"/>
          <ac:spMkLst>
            <pc:docMk/>
            <pc:sldMk cId="4203152078" sldId="259"/>
            <ac:spMk id="4" creationId="{6B24A6CC-0B30-6F34-633A-1C125A29F5E6}"/>
          </ac:spMkLst>
        </pc:spChg>
        <pc:graphicFrameChg chg="add mod">
          <ac:chgData name="Jialin Feng" userId="11957d40-732b-4fab-a9fe-00a9bb27e5cd" providerId="ADAL" clId="{C9EE564B-0971-406C-ABD1-AF305E151C15}" dt="2026-03-19T11:49:14.838" v="490"/>
          <ac:graphicFrameMkLst>
            <pc:docMk/>
            <pc:sldMk cId="4203152078" sldId="259"/>
            <ac:graphicFrameMk id="3" creationId="{E9D14A77-C4FA-85B8-C0ED-D6F9FCF63B86}"/>
          </ac:graphicFrameMkLst>
        </pc:graphicFrameChg>
        <pc:graphicFrameChg chg="add mod">
          <ac:chgData name="Jialin Feng" userId="11957d40-732b-4fab-a9fe-00a9bb27e5cd" providerId="ADAL" clId="{C9EE564B-0971-406C-ABD1-AF305E151C15}" dt="2026-03-19T11:49:24.232" v="495"/>
          <ac:graphicFrameMkLst>
            <pc:docMk/>
            <pc:sldMk cId="4203152078" sldId="259"/>
            <ac:graphicFrameMk id="6" creationId="{9B5C230F-EC63-4CC5-16CA-C5A0446DDAFC}"/>
          </ac:graphicFrameMkLst>
        </pc:graphicFrameChg>
        <pc:graphicFrameChg chg="add mod">
          <ac:chgData name="Jialin Feng" userId="11957d40-732b-4fab-a9fe-00a9bb27e5cd" providerId="ADAL" clId="{C9EE564B-0971-406C-ABD1-AF305E151C15}" dt="2026-03-19T11:49:27.902" v="496"/>
          <ac:graphicFrameMkLst>
            <pc:docMk/>
            <pc:sldMk cId="4203152078" sldId="259"/>
            <ac:graphicFrameMk id="7" creationId="{B9C9035E-4534-C0F5-A3CC-9CF337EE5908}"/>
          </ac:graphicFrameMkLst>
        </pc:graphicFrameChg>
        <pc:graphicFrameChg chg="add mod">
          <ac:chgData name="Jialin Feng" userId="11957d40-732b-4fab-a9fe-00a9bb27e5cd" providerId="ADAL" clId="{C9EE564B-0971-406C-ABD1-AF305E151C15}" dt="2026-03-19T11:53:07.646" v="531"/>
          <ac:graphicFrameMkLst>
            <pc:docMk/>
            <pc:sldMk cId="4203152078" sldId="259"/>
            <ac:graphicFrameMk id="8" creationId="{D395479F-512B-08F9-8B8F-7EE72F15B467}"/>
          </ac:graphicFrameMkLst>
        </pc:graphicFrameChg>
        <pc:graphicFrameChg chg="add del modGraphic">
          <ac:chgData name="Jialin Feng" userId="11957d40-732b-4fab-a9fe-00a9bb27e5cd" providerId="ADAL" clId="{C9EE564B-0971-406C-ABD1-AF305E151C15}" dt="2026-03-19T12:14:43.397" v="814" actId="27309"/>
          <ac:graphicFrameMkLst>
            <pc:docMk/>
            <pc:sldMk cId="4203152078" sldId="259"/>
            <ac:graphicFrameMk id="10" creationId="{8D40D600-B8EE-5F63-5449-9BE1566D7A1B}"/>
          </ac:graphicFrameMkLst>
        </pc:graphicFrameChg>
      </pc:sldChg>
      <pc:sldChg chg="addSp modSp mod ord chgLayout">
        <pc:chgData name="Jialin Feng" userId="11957d40-732b-4fab-a9fe-00a9bb27e5cd" providerId="ADAL" clId="{C9EE564B-0971-406C-ABD1-AF305E151C15}" dt="2026-03-19T12:17:28.409" v="844" actId="20578"/>
        <pc:sldMkLst>
          <pc:docMk/>
          <pc:sldMk cId="3168807795" sldId="260"/>
        </pc:sldMkLst>
        <pc:spChg chg="mod ord">
          <ac:chgData name="Jialin Feng" userId="11957d40-732b-4fab-a9fe-00a9bb27e5cd" providerId="ADAL" clId="{C9EE564B-0971-406C-ABD1-AF305E151C15}" dt="2026-03-19T11:56:29.325" v="567" actId="700"/>
          <ac:spMkLst>
            <pc:docMk/>
            <pc:sldMk cId="3168807795" sldId="260"/>
            <ac:spMk id="2" creationId="{D887AB62-3C13-ABD6-A0D4-17239FDEE397}"/>
          </ac:spMkLst>
        </pc:spChg>
        <pc:spChg chg="mod ord">
          <ac:chgData name="Jialin Feng" userId="11957d40-732b-4fab-a9fe-00a9bb27e5cd" providerId="ADAL" clId="{C9EE564B-0971-406C-ABD1-AF305E151C15}" dt="2026-03-19T12:17:28.409" v="844" actId="20578"/>
          <ac:spMkLst>
            <pc:docMk/>
            <pc:sldMk cId="3168807795" sldId="260"/>
            <ac:spMk id="3" creationId="{2DC672AB-7C82-C2F2-C531-15C7FAF3F708}"/>
          </ac:spMkLst>
        </pc:spChg>
        <pc:graphicFrameChg chg="add mod">
          <ac:chgData name="Jialin Feng" userId="11957d40-732b-4fab-a9fe-00a9bb27e5cd" providerId="ADAL" clId="{C9EE564B-0971-406C-ABD1-AF305E151C15}" dt="2026-03-19T11:57:35.580" v="570"/>
          <ac:graphicFrameMkLst>
            <pc:docMk/>
            <pc:sldMk cId="3168807795" sldId="260"/>
            <ac:graphicFrameMk id="5" creationId="{E69D060B-6D39-BD25-940C-9A8A81D01EF4}"/>
          </ac:graphicFrameMkLst>
        </pc:graphicFrameChg>
      </pc:sldChg>
      <pc:sldChg chg="addSp modSp mod ord chgLayout">
        <pc:chgData name="Jialin Feng" userId="11957d40-732b-4fab-a9fe-00a9bb27e5cd" providerId="ADAL" clId="{C9EE564B-0971-406C-ABD1-AF305E151C15}" dt="2026-03-19T12:14:53.515" v="816" actId="14100"/>
        <pc:sldMkLst>
          <pc:docMk/>
          <pc:sldMk cId="730439542" sldId="261"/>
        </pc:sldMkLst>
        <pc:spChg chg="mod ord">
          <ac:chgData name="Jialin Feng" userId="11957d40-732b-4fab-a9fe-00a9bb27e5cd" providerId="ADAL" clId="{C9EE564B-0971-406C-ABD1-AF305E151C15}" dt="2026-03-19T11:56:29.325" v="567" actId="700"/>
          <ac:spMkLst>
            <pc:docMk/>
            <pc:sldMk cId="730439542" sldId="261"/>
            <ac:spMk id="2" creationId="{2C451FFF-DDBF-38EA-D460-F5905E4DDFD0}"/>
          </ac:spMkLst>
        </pc:spChg>
        <pc:spChg chg="mod ord">
          <ac:chgData name="Jialin Feng" userId="11957d40-732b-4fab-a9fe-00a9bb27e5cd" providerId="ADAL" clId="{C9EE564B-0971-406C-ABD1-AF305E151C15}" dt="2026-03-19T12:14:53.515" v="816" actId="14100"/>
          <ac:spMkLst>
            <pc:docMk/>
            <pc:sldMk cId="730439542" sldId="261"/>
            <ac:spMk id="3" creationId="{C567C6BF-E24D-DF6B-E5FA-C43F00A3FBBA}"/>
          </ac:spMkLst>
        </pc:spChg>
        <pc:graphicFrameChg chg="add mod">
          <ac:chgData name="Jialin Feng" userId="11957d40-732b-4fab-a9fe-00a9bb27e5cd" providerId="ADAL" clId="{C9EE564B-0971-406C-ABD1-AF305E151C15}" dt="2026-03-19T11:55:07.795" v="555"/>
          <ac:graphicFrameMkLst>
            <pc:docMk/>
            <pc:sldMk cId="730439542" sldId="261"/>
            <ac:graphicFrameMk id="5" creationId="{749C0134-F1B7-EBDF-77CD-ADA9A2C18327}"/>
          </ac:graphicFrameMkLst>
        </pc:graphicFrameChg>
        <pc:graphicFrameChg chg="add mod">
          <ac:chgData name="Jialin Feng" userId="11957d40-732b-4fab-a9fe-00a9bb27e5cd" providerId="ADAL" clId="{C9EE564B-0971-406C-ABD1-AF305E151C15}" dt="2026-03-19T11:55:21.509" v="556"/>
          <ac:graphicFrameMkLst>
            <pc:docMk/>
            <pc:sldMk cId="730439542" sldId="261"/>
            <ac:graphicFrameMk id="6" creationId="{3AA8FD95-FF7F-9BDF-16E7-039C490153AD}"/>
          </ac:graphicFrameMkLst>
        </pc:graphicFrameChg>
      </pc:sldChg>
      <pc:sldChg chg="addSp delSp modSp mod ord chgLayout">
        <pc:chgData name="Jialin Feng" userId="11957d40-732b-4fab-a9fe-00a9bb27e5cd" providerId="ADAL" clId="{C9EE564B-0971-406C-ABD1-AF305E151C15}" dt="2026-03-19T12:15:32.653" v="821" actId="14100"/>
        <pc:sldMkLst>
          <pc:docMk/>
          <pc:sldMk cId="3217225936" sldId="262"/>
        </pc:sldMkLst>
        <pc:spChg chg="mod ord">
          <ac:chgData name="Jialin Feng" userId="11957d40-732b-4fab-a9fe-00a9bb27e5cd" providerId="ADAL" clId="{C9EE564B-0971-406C-ABD1-AF305E151C15}" dt="2026-03-19T11:56:29.325" v="567" actId="700"/>
          <ac:spMkLst>
            <pc:docMk/>
            <pc:sldMk cId="3217225936" sldId="262"/>
            <ac:spMk id="2" creationId="{88E304F0-105A-E624-18CF-95AE532EBE2C}"/>
          </ac:spMkLst>
        </pc:spChg>
        <pc:spChg chg="add del mod ord">
          <ac:chgData name="Jialin Feng" userId="11957d40-732b-4fab-a9fe-00a9bb27e5cd" providerId="ADAL" clId="{C9EE564B-0971-406C-ABD1-AF305E151C15}" dt="2026-03-19T12:15:32.653" v="821" actId="14100"/>
          <ac:spMkLst>
            <pc:docMk/>
            <pc:sldMk cId="3217225936" sldId="262"/>
            <ac:spMk id="3" creationId="{3A4227FB-2E0E-2C42-2BF7-6E6A88D6A536}"/>
          </ac:spMkLst>
        </pc:spChg>
        <pc:spChg chg="add del mod">
          <ac:chgData name="Jialin Feng" userId="11957d40-732b-4fab-a9fe-00a9bb27e5cd" providerId="ADAL" clId="{C9EE564B-0971-406C-ABD1-AF305E151C15}" dt="2026-03-18T17:27:18.467" v="9" actId="478"/>
          <ac:spMkLst>
            <pc:docMk/>
            <pc:sldMk cId="3217225936" sldId="262"/>
            <ac:spMk id="6" creationId="{D21F878E-67BB-81F8-2232-9CE7CE9FBFC0}"/>
          </ac:spMkLst>
        </pc:spChg>
        <pc:graphicFrameChg chg="add mod">
          <ac:chgData name="Jialin Feng" userId="11957d40-732b-4fab-a9fe-00a9bb27e5cd" providerId="ADAL" clId="{C9EE564B-0971-406C-ABD1-AF305E151C15}" dt="2026-03-19T11:59:45.265" v="580"/>
          <ac:graphicFrameMkLst>
            <pc:docMk/>
            <pc:sldMk cId="3217225936" sldId="262"/>
            <ac:graphicFrameMk id="5" creationId="{2FC0A072-9DB5-083E-31D7-AB550A8C91AB}"/>
          </ac:graphicFrameMkLst>
        </pc:graphicFrameChg>
      </pc:sldChg>
      <pc:sldChg chg="addSp modSp mod chgLayout">
        <pc:chgData name="Jialin Feng" userId="11957d40-732b-4fab-a9fe-00a9bb27e5cd" providerId="ADAL" clId="{C9EE564B-0971-406C-ABD1-AF305E151C15}" dt="2026-03-19T15:46:35.988" v="845" actId="20577"/>
        <pc:sldMkLst>
          <pc:docMk/>
          <pc:sldMk cId="3401794658" sldId="263"/>
        </pc:sldMkLst>
        <pc:spChg chg="mod ord">
          <ac:chgData name="Jialin Feng" userId="11957d40-732b-4fab-a9fe-00a9bb27e5cd" providerId="ADAL" clId="{C9EE564B-0971-406C-ABD1-AF305E151C15}" dt="2026-03-19T12:07:49.428" v="782" actId="20577"/>
          <ac:spMkLst>
            <pc:docMk/>
            <pc:sldMk cId="3401794658" sldId="263"/>
            <ac:spMk id="2" creationId="{E83CFB60-5EA3-CD50-B28D-F2786932A7D3}"/>
          </ac:spMkLst>
        </pc:spChg>
        <pc:spChg chg="mod ord">
          <ac:chgData name="Jialin Feng" userId="11957d40-732b-4fab-a9fe-00a9bb27e5cd" providerId="ADAL" clId="{C9EE564B-0971-406C-ABD1-AF305E151C15}" dt="2026-03-19T15:46:35.988" v="845" actId="20577"/>
          <ac:spMkLst>
            <pc:docMk/>
            <pc:sldMk cId="3401794658" sldId="263"/>
            <ac:spMk id="3" creationId="{DFE2B9F3-7642-2705-BF1D-3172E925B638}"/>
          </ac:spMkLst>
        </pc:spChg>
        <pc:graphicFrameChg chg="add mod">
          <ac:chgData name="Jialin Feng" userId="11957d40-732b-4fab-a9fe-00a9bb27e5cd" providerId="ADAL" clId="{C9EE564B-0971-406C-ABD1-AF305E151C15}" dt="2026-03-19T12:02:50.591" v="623"/>
          <ac:graphicFrameMkLst>
            <pc:docMk/>
            <pc:sldMk cId="3401794658" sldId="263"/>
            <ac:graphicFrameMk id="4" creationId="{802B2FFC-AA01-1A44-820A-FDE4E50AF1A4}"/>
          </ac:graphicFrameMkLst>
        </pc:graphicFrameChg>
      </pc:sldChg>
      <pc:sldChg chg="addSp modSp add mod chgLayout">
        <pc:chgData name="Jialin Feng" userId="11957d40-732b-4fab-a9fe-00a9bb27e5cd" providerId="ADAL" clId="{C9EE564B-0971-406C-ABD1-AF305E151C15}" dt="2026-03-19T12:15:43.163" v="823" actId="14100"/>
        <pc:sldMkLst>
          <pc:docMk/>
          <pc:sldMk cId="3747474133" sldId="264"/>
        </pc:sldMkLst>
        <pc:spChg chg="mod ord">
          <ac:chgData name="Jialin Feng" userId="11957d40-732b-4fab-a9fe-00a9bb27e5cd" providerId="ADAL" clId="{C9EE564B-0971-406C-ABD1-AF305E151C15}" dt="2026-03-19T11:56:29.325" v="567" actId="700"/>
          <ac:spMkLst>
            <pc:docMk/>
            <pc:sldMk cId="3747474133" sldId="264"/>
            <ac:spMk id="2" creationId="{4B0C1BFD-DD8B-FB50-6AD9-A90D0A8F37DA}"/>
          </ac:spMkLst>
        </pc:spChg>
        <pc:spChg chg="mod ord">
          <ac:chgData name="Jialin Feng" userId="11957d40-732b-4fab-a9fe-00a9bb27e5cd" providerId="ADAL" clId="{C9EE564B-0971-406C-ABD1-AF305E151C15}" dt="2026-03-19T12:15:43.163" v="823" actId="14100"/>
          <ac:spMkLst>
            <pc:docMk/>
            <pc:sldMk cId="3747474133" sldId="264"/>
            <ac:spMk id="3" creationId="{565CDBA8-215E-F4D0-5C14-3530690D8CB6}"/>
          </ac:spMkLst>
        </pc:spChg>
        <pc:graphicFrameChg chg="add mod">
          <ac:chgData name="Jialin Feng" userId="11957d40-732b-4fab-a9fe-00a9bb27e5cd" providerId="ADAL" clId="{C9EE564B-0971-406C-ABD1-AF305E151C15}" dt="2026-03-19T12:00:48.294" v="597"/>
          <ac:graphicFrameMkLst>
            <pc:docMk/>
            <pc:sldMk cId="3747474133" sldId="264"/>
            <ac:graphicFrameMk id="5" creationId="{D0D92D50-E62C-1F97-2EEF-E028ABDDA81E}"/>
          </ac:graphicFrameMkLst>
        </pc:graphicFrameChg>
      </pc:sldChg>
      <pc:sldChg chg="addSp modSp add mod ord chgLayout">
        <pc:chgData name="Jialin Feng" userId="11957d40-732b-4fab-a9fe-00a9bb27e5cd" providerId="ADAL" clId="{C9EE564B-0971-406C-ABD1-AF305E151C15}" dt="2026-03-19T12:14:39.191" v="810" actId="27636"/>
        <pc:sldMkLst>
          <pc:docMk/>
          <pc:sldMk cId="619615218" sldId="265"/>
        </pc:sldMkLst>
        <pc:spChg chg="mod ord">
          <ac:chgData name="Jialin Feng" userId="11957d40-732b-4fab-a9fe-00a9bb27e5cd" providerId="ADAL" clId="{C9EE564B-0971-406C-ABD1-AF305E151C15}" dt="2026-03-19T11:56:29.325" v="567" actId="700"/>
          <ac:spMkLst>
            <pc:docMk/>
            <pc:sldMk cId="619615218" sldId="265"/>
            <ac:spMk id="2" creationId="{67C47CC1-DF7D-E41C-9D26-4F0549329C9B}"/>
          </ac:spMkLst>
        </pc:spChg>
        <pc:spChg chg="mod ord">
          <ac:chgData name="Jialin Feng" userId="11957d40-732b-4fab-a9fe-00a9bb27e5cd" providerId="ADAL" clId="{C9EE564B-0971-406C-ABD1-AF305E151C15}" dt="2026-03-19T12:14:39.191" v="810" actId="27636"/>
          <ac:spMkLst>
            <pc:docMk/>
            <pc:sldMk cId="619615218" sldId="265"/>
            <ac:spMk id="4" creationId="{DECCF289-7D22-F06B-31A2-834FBC3ED32C}"/>
          </ac:spMkLst>
        </pc:spChg>
        <pc:graphicFrameChg chg="add mod">
          <ac:chgData name="Jialin Feng" userId="11957d40-732b-4fab-a9fe-00a9bb27e5cd" providerId="ADAL" clId="{C9EE564B-0971-406C-ABD1-AF305E151C15}" dt="2026-03-19T11:50:03.667" v="510"/>
          <ac:graphicFrameMkLst>
            <pc:docMk/>
            <pc:sldMk cId="619615218" sldId="265"/>
            <ac:graphicFrameMk id="3" creationId="{295E4E13-D187-CA45-44A9-2D1F4AB23A88}"/>
          </ac:graphicFrameMkLst>
        </pc:graphicFrameChg>
        <pc:graphicFrameChg chg="add mod">
          <ac:chgData name="Jialin Feng" userId="11957d40-732b-4fab-a9fe-00a9bb27e5cd" providerId="ADAL" clId="{C9EE564B-0971-406C-ABD1-AF305E151C15}" dt="2026-03-19T11:53:57.401" v="538"/>
          <ac:graphicFrameMkLst>
            <pc:docMk/>
            <pc:sldMk cId="619615218" sldId="265"/>
            <ac:graphicFrameMk id="6" creationId="{5CD96DFD-0798-75A4-4B76-6BC9D588EC0B}"/>
          </ac:graphicFrameMkLst>
        </pc:graphicFrameChg>
      </pc:sldChg>
      <pc:sldChg chg="delSp modSp add mod">
        <pc:chgData name="Jialin Feng" userId="11957d40-732b-4fab-a9fe-00a9bb27e5cd" providerId="ADAL" clId="{C9EE564B-0971-406C-ABD1-AF305E151C15}" dt="2026-03-19T12:15:53.140" v="843" actId="20577"/>
        <pc:sldMkLst>
          <pc:docMk/>
          <pc:sldMk cId="52645336" sldId="266"/>
        </pc:sldMkLst>
        <pc:spChg chg="mod">
          <ac:chgData name="Jialin Feng" userId="11957d40-732b-4fab-a9fe-00a9bb27e5cd" providerId="ADAL" clId="{C9EE564B-0971-406C-ABD1-AF305E151C15}" dt="2026-03-19T12:15:53.140" v="843" actId="20577"/>
          <ac:spMkLst>
            <pc:docMk/>
            <pc:sldMk cId="52645336" sldId="266"/>
            <ac:spMk id="2" creationId="{A0E9560D-7E28-5D61-BDD2-DDCF4F21BA4D}"/>
          </ac:spMkLst>
        </pc:spChg>
        <pc:spChg chg="del mod">
          <ac:chgData name="Jialin Feng" userId="11957d40-732b-4fab-a9fe-00a9bb27e5cd" providerId="ADAL" clId="{C9EE564B-0971-406C-ABD1-AF305E151C15}" dt="2026-03-19T12:08:42.787" v="805" actId="478"/>
          <ac:spMkLst>
            <pc:docMk/>
            <pc:sldMk cId="52645336" sldId="266"/>
            <ac:spMk id="3" creationId="{7937AA4B-BCA0-7368-E184-05535DD9C9C9}"/>
          </ac:spMkLst>
        </pc:spChg>
      </pc:sldChg>
      <pc:sldChg chg="new del">
        <pc:chgData name="Jialin Feng" userId="11957d40-732b-4fab-a9fe-00a9bb27e5cd" providerId="ADAL" clId="{C9EE564B-0971-406C-ABD1-AF305E151C15}" dt="2026-03-19T12:08:20.598" v="784" actId="680"/>
        <pc:sldMkLst>
          <pc:docMk/>
          <pc:sldMk cId="2038646113" sldId="266"/>
        </pc:sldMkLst>
      </pc:sldChg>
    </pc:docChg>
  </pc:docChgLst>
  <pc:docChgLst>
    <pc:chgData name="Helen Alexander" userId="S::ha569@enterprise.cam.ac.uk::66862cc6-cff3-490d-85d5-ea164c5d65e1" providerId="AD" clId="Web-{4DACDFBA-48FE-CAF1-8B2E-513ED9051424}"/>
    <pc:docChg chg="addSld modSld">
      <pc:chgData name="Helen Alexander" userId="S::ha569@enterprise.cam.ac.uk::66862cc6-cff3-490d-85d5-ea164c5d65e1" providerId="AD" clId="Web-{4DACDFBA-48FE-CAF1-8B2E-513ED9051424}" dt="2026-03-19T14:12:31.790" v="595" actId="20577"/>
      <pc:docMkLst>
        <pc:docMk/>
      </pc:docMkLst>
      <pc:sldChg chg="modSp">
        <pc:chgData name="Helen Alexander" userId="S::ha569@enterprise.cam.ac.uk::66862cc6-cff3-490d-85d5-ea164c5d65e1" providerId="AD" clId="Web-{4DACDFBA-48FE-CAF1-8B2E-513ED9051424}" dt="2026-03-19T13:12:57.541" v="15" actId="20577"/>
        <pc:sldMkLst>
          <pc:docMk/>
          <pc:sldMk cId="4203152078" sldId="259"/>
        </pc:sldMkLst>
        <pc:spChg chg="mod">
          <ac:chgData name="Helen Alexander" userId="S::ha569@enterprise.cam.ac.uk::66862cc6-cff3-490d-85d5-ea164c5d65e1" providerId="AD" clId="Web-{4DACDFBA-48FE-CAF1-8B2E-513ED9051424}" dt="2026-03-19T13:12:28.947" v="13" actId="20577"/>
          <ac:spMkLst>
            <pc:docMk/>
            <pc:sldMk cId="4203152078" sldId="259"/>
            <ac:spMk id="2" creationId="{A8452700-3390-A341-11C1-F263735A8102}"/>
          </ac:spMkLst>
        </pc:spChg>
        <pc:spChg chg="mod">
          <ac:chgData name="Helen Alexander" userId="S::ha569@enterprise.cam.ac.uk::66862cc6-cff3-490d-85d5-ea164c5d65e1" providerId="AD" clId="Web-{4DACDFBA-48FE-CAF1-8B2E-513ED9051424}" dt="2026-03-19T13:12:57.541" v="15" actId="20577"/>
          <ac:spMkLst>
            <pc:docMk/>
            <pc:sldMk cId="4203152078" sldId="259"/>
            <ac:spMk id="4" creationId="{6B24A6CC-0B30-6F34-633A-1C125A29F5E6}"/>
          </ac:spMkLst>
        </pc:spChg>
      </pc:sldChg>
      <pc:sldChg chg="modSp">
        <pc:chgData name="Helen Alexander" userId="S::ha569@enterprise.cam.ac.uk::66862cc6-cff3-490d-85d5-ea164c5d65e1" providerId="AD" clId="Web-{4DACDFBA-48FE-CAF1-8B2E-513ED9051424}" dt="2026-03-19T13:27:44.846" v="206" actId="20577"/>
        <pc:sldMkLst>
          <pc:docMk/>
          <pc:sldMk cId="3168807795" sldId="260"/>
        </pc:sldMkLst>
        <pc:spChg chg="mod">
          <ac:chgData name="Helen Alexander" userId="S::ha569@enterprise.cam.ac.uk::66862cc6-cff3-490d-85d5-ea164c5d65e1" providerId="AD" clId="Web-{4DACDFBA-48FE-CAF1-8B2E-513ED9051424}" dt="2026-03-19T13:27:33.549" v="199" actId="20577"/>
          <ac:spMkLst>
            <pc:docMk/>
            <pc:sldMk cId="3168807795" sldId="260"/>
            <ac:spMk id="2" creationId="{D887AB62-3C13-ABD6-A0D4-17239FDEE397}"/>
          </ac:spMkLst>
        </pc:spChg>
        <pc:spChg chg="mod">
          <ac:chgData name="Helen Alexander" userId="S::ha569@enterprise.cam.ac.uk::66862cc6-cff3-490d-85d5-ea164c5d65e1" providerId="AD" clId="Web-{4DACDFBA-48FE-CAF1-8B2E-513ED9051424}" dt="2026-03-19T13:27:44.846" v="206" actId="20577"/>
          <ac:spMkLst>
            <pc:docMk/>
            <pc:sldMk cId="3168807795" sldId="260"/>
            <ac:spMk id="3" creationId="{2DC672AB-7C82-C2F2-C531-15C7FAF3F708}"/>
          </ac:spMkLst>
        </pc:spChg>
      </pc:sldChg>
      <pc:sldChg chg="modSp">
        <pc:chgData name="Helen Alexander" userId="S::ha569@enterprise.cam.ac.uk::66862cc6-cff3-490d-85d5-ea164c5d65e1" providerId="AD" clId="Web-{4DACDFBA-48FE-CAF1-8B2E-513ED9051424}" dt="2026-03-19T13:46:03.700" v="408" actId="20577"/>
        <pc:sldMkLst>
          <pc:docMk/>
          <pc:sldMk cId="730439542" sldId="261"/>
        </pc:sldMkLst>
        <pc:spChg chg="mod">
          <ac:chgData name="Helen Alexander" userId="S::ha569@enterprise.cam.ac.uk::66862cc6-cff3-490d-85d5-ea164c5d65e1" providerId="AD" clId="Web-{4DACDFBA-48FE-CAF1-8B2E-513ED9051424}" dt="2026-03-19T13:46:03.700" v="408" actId="20577"/>
          <ac:spMkLst>
            <pc:docMk/>
            <pc:sldMk cId="730439542" sldId="261"/>
            <ac:spMk id="3" creationId="{C567C6BF-E24D-DF6B-E5FA-C43F00A3FBBA}"/>
          </ac:spMkLst>
        </pc:spChg>
      </pc:sldChg>
      <pc:sldChg chg="modSp">
        <pc:chgData name="Helen Alexander" userId="S::ha569@enterprise.cam.ac.uk::66862cc6-cff3-490d-85d5-ea164c5d65e1" providerId="AD" clId="Web-{4DACDFBA-48FE-CAF1-8B2E-513ED9051424}" dt="2026-03-19T14:12:31.790" v="595" actId="20577"/>
        <pc:sldMkLst>
          <pc:docMk/>
          <pc:sldMk cId="3217225936" sldId="262"/>
        </pc:sldMkLst>
        <pc:spChg chg="mod">
          <ac:chgData name="Helen Alexander" userId="S::ha569@enterprise.cam.ac.uk::66862cc6-cff3-490d-85d5-ea164c5d65e1" providerId="AD" clId="Web-{4DACDFBA-48FE-CAF1-8B2E-513ED9051424}" dt="2026-03-19T14:12:31.790" v="595" actId="20577"/>
          <ac:spMkLst>
            <pc:docMk/>
            <pc:sldMk cId="3217225936" sldId="262"/>
            <ac:spMk id="3" creationId="{3A4227FB-2E0E-2C42-2BF7-6E6A88D6A536}"/>
          </ac:spMkLst>
        </pc:spChg>
      </pc:sldChg>
      <pc:sldChg chg="modSp">
        <pc:chgData name="Helen Alexander" userId="S::ha569@enterprise.cam.ac.uk::66862cc6-cff3-490d-85d5-ea164c5d65e1" providerId="AD" clId="Web-{4DACDFBA-48FE-CAF1-8B2E-513ED9051424}" dt="2026-03-19T13:40:25.571" v="388" actId="20577"/>
        <pc:sldMkLst>
          <pc:docMk/>
          <pc:sldMk cId="3401794658" sldId="263"/>
        </pc:sldMkLst>
        <pc:spChg chg="mod">
          <ac:chgData name="Helen Alexander" userId="S::ha569@enterprise.cam.ac.uk::66862cc6-cff3-490d-85d5-ea164c5d65e1" providerId="AD" clId="Web-{4DACDFBA-48FE-CAF1-8B2E-513ED9051424}" dt="2026-03-19T13:40:25.571" v="388" actId="20577"/>
          <ac:spMkLst>
            <pc:docMk/>
            <pc:sldMk cId="3401794658" sldId="263"/>
            <ac:spMk id="2" creationId="{E83CFB60-5EA3-CD50-B28D-F2786932A7D3}"/>
          </ac:spMkLst>
        </pc:spChg>
        <pc:spChg chg="mod">
          <ac:chgData name="Helen Alexander" userId="S::ha569@enterprise.cam.ac.uk::66862cc6-cff3-490d-85d5-ea164c5d65e1" providerId="AD" clId="Web-{4DACDFBA-48FE-CAF1-8B2E-513ED9051424}" dt="2026-03-19T13:37:59.364" v="378" actId="20577"/>
          <ac:spMkLst>
            <pc:docMk/>
            <pc:sldMk cId="3401794658" sldId="263"/>
            <ac:spMk id="3" creationId="{DFE2B9F3-7642-2705-BF1D-3172E925B638}"/>
          </ac:spMkLst>
        </pc:spChg>
      </pc:sldChg>
      <pc:sldChg chg="modSp">
        <pc:chgData name="Helen Alexander" userId="S::ha569@enterprise.cam.ac.uk::66862cc6-cff3-490d-85d5-ea164c5d65e1" providerId="AD" clId="Web-{4DACDFBA-48FE-CAF1-8B2E-513ED9051424}" dt="2026-03-19T13:18:55.600" v="54" actId="20577"/>
        <pc:sldMkLst>
          <pc:docMk/>
          <pc:sldMk cId="3747474133" sldId="264"/>
        </pc:sldMkLst>
        <pc:spChg chg="mod">
          <ac:chgData name="Helen Alexander" userId="S::ha569@enterprise.cam.ac.uk::66862cc6-cff3-490d-85d5-ea164c5d65e1" providerId="AD" clId="Web-{4DACDFBA-48FE-CAF1-8B2E-513ED9051424}" dt="2026-03-19T13:18:55.600" v="54" actId="20577"/>
          <ac:spMkLst>
            <pc:docMk/>
            <pc:sldMk cId="3747474133" sldId="264"/>
            <ac:spMk id="3" creationId="{565CDBA8-215E-F4D0-5C14-3530690D8CB6}"/>
          </ac:spMkLst>
        </pc:spChg>
      </pc:sldChg>
      <pc:sldChg chg="modSp">
        <pc:chgData name="Helen Alexander" userId="S::ha569@enterprise.cam.ac.uk::66862cc6-cff3-490d-85d5-ea164c5d65e1" providerId="AD" clId="Web-{4DACDFBA-48FE-CAF1-8B2E-513ED9051424}" dt="2026-03-19T13:17:10.500" v="53" actId="20577"/>
        <pc:sldMkLst>
          <pc:docMk/>
          <pc:sldMk cId="619615218" sldId="265"/>
        </pc:sldMkLst>
        <pc:spChg chg="mod">
          <ac:chgData name="Helen Alexander" userId="S::ha569@enterprise.cam.ac.uk::66862cc6-cff3-490d-85d5-ea164c5d65e1" providerId="AD" clId="Web-{4DACDFBA-48FE-CAF1-8B2E-513ED9051424}" dt="2026-03-19T13:17:10.500" v="53" actId="20577"/>
          <ac:spMkLst>
            <pc:docMk/>
            <pc:sldMk cId="619615218" sldId="265"/>
            <ac:spMk id="2" creationId="{67C47CC1-DF7D-E41C-9D26-4F0549329C9B}"/>
          </ac:spMkLst>
        </pc:spChg>
        <pc:spChg chg="mod">
          <ac:chgData name="Helen Alexander" userId="S::ha569@enterprise.cam.ac.uk::66862cc6-cff3-490d-85d5-ea164c5d65e1" providerId="AD" clId="Web-{4DACDFBA-48FE-CAF1-8B2E-513ED9051424}" dt="2026-03-19T13:15:59.761" v="37" actId="20577"/>
          <ac:spMkLst>
            <pc:docMk/>
            <pc:sldMk cId="619615218" sldId="265"/>
            <ac:spMk id="4" creationId="{DECCF289-7D22-F06B-31A2-834FBC3ED32C}"/>
          </ac:spMkLst>
        </pc:spChg>
      </pc:sldChg>
      <pc:sldChg chg="modSp new">
        <pc:chgData name="Helen Alexander" userId="S::ha569@enterprise.cam.ac.uk::66862cc6-cff3-490d-85d5-ea164c5d65e1" providerId="AD" clId="Web-{4DACDFBA-48FE-CAF1-8B2E-513ED9051424}" dt="2026-03-19T13:44:46.903" v="397" actId="20577"/>
        <pc:sldMkLst>
          <pc:docMk/>
          <pc:sldMk cId="3344209950" sldId="267"/>
        </pc:sldMkLst>
        <pc:spChg chg="mod">
          <ac:chgData name="Helen Alexander" userId="S::ha569@enterprise.cam.ac.uk::66862cc6-cff3-490d-85d5-ea164c5d65e1" providerId="AD" clId="Web-{4DACDFBA-48FE-CAF1-8B2E-513ED9051424}" dt="2026-03-19T13:32:50.989" v="221" actId="20577"/>
          <ac:spMkLst>
            <pc:docMk/>
            <pc:sldMk cId="3344209950" sldId="267"/>
            <ac:spMk id="2" creationId="{B1B3285A-C8E1-F3FF-CA43-48481248B8DC}"/>
          </ac:spMkLst>
        </pc:spChg>
        <pc:spChg chg="mod">
          <ac:chgData name="Helen Alexander" userId="S::ha569@enterprise.cam.ac.uk::66862cc6-cff3-490d-85d5-ea164c5d65e1" providerId="AD" clId="Web-{4DACDFBA-48FE-CAF1-8B2E-513ED9051424}" dt="2026-03-19T13:44:46.903" v="397" actId="20577"/>
          <ac:spMkLst>
            <pc:docMk/>
            <pc:sldMk cId="3344209950" sldId="267"/>
            <ac:spMk id="3" creationId="{A9406B9E-C021-0920-7397-EFBCEE5B76A5}"/>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955C2-578C-FF02-3F62-3CCA7F89F1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C0222C5-C50C-B4CA-4C45-1BD87CB37D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60FA0C3-49B7-46C8-2590-00D9B68A7689}"/>
              </a:ext>
            </a:extLst>
          </p:cNvPr>
          <p:cNvSpPr>
            <a:spLocks noGrp="1"/>
          </p:cNvSpPr>
          <p:nvPr>
            <p:ph type="dt" sz="half" idx="10"/>
          </p:nvPr>
        </p:nvSpPr>
        <p:spPr/>
        <p:txBody>
          <a:bodyPr/>
          <a:lstStyle/>
          <a:p>
            <a:fld id="{0A264B08-0DDE-458B-8A64-E2ED924D5FBB}" type="datetimeFigureOut">
              <a:rPr lang="en-GB" smtClean="0"/>
              <a:t>19/03/2026</a:t>
            </a:fld>
            <a:endParaRPr lang="en-GB"/>
          </a:p>
        </p:txBody>
      </p:sp>
      <p:sp>
        <p:nvSpPr>
          <p:cNvPr id="5" name="Footer Placeholder 4">
            <a:extLst>
              <a:ext uri="{FF2B5EF4-FFF2-40B4-BE49-F238E27FC236}">
                <a16:creationId xmlns:a16="http://schemas.microsoft.com/office/drawing/2014/main" id="{335675B1-DAEB-7856-A1CB-733B94F39DC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53E2EB6-28AF-F982-55C0-82BCB1B7EA89}"/>
              </a:ext>
            </a:extLst>
          </p:cNvPr>
          <p:cNvSpPr>
            <a:spLocks noGrp="1"/>
          </p:cNvSpPr>
          <p:nvPr>
            <p:ph type="sldNum" sz="quarter" idx="12"/>
          </p:nvPr>
        </p:nvSpPr>
        <p:spPr/>
        <p:txBody>
          <a:bodyPr/>
          <a:lstStyle/>
          <a:p>
            <a:fld id="{E73ECDC2-E1E1-47D6-B3C2-BFDAAEB43FBC}" type="slidenum">
              <a:rPr lang="en-GB" smtClean="0"/>
              <a:t>‹#›</a:t>
            </a:fld>
            <a:endParaRPr lang="en-GB"/>
          </a:p>
        </p:txBody>
      </p:sp>
    </p:spTree>
    <p:extLst>
      <p:ext uri="{BB962C8B-B14F-4D97-AF65-F5344CB8AC3E}">
        <p14:creationId xmlns:p14="http://schemas.microsoft.com/office/powerpoint/2010/main" val="33378745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77986-4C0D-6AA4-E8CC-AD320BCA5E2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962AD0-5672-128A-E0E2-C872C9F0B41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D3234C2-A2D0-B4A2-10CF-B63DE3CDE1A8}"/>
              </a:ext>
            </a:extLst>
          </p:cNvPr>
          <p:cNvSpPr>
            <a:spLocks noGrp="1"/>
          </p:cNvSpPr>
          <p:nvPr>
            <p:ph type="dt" sz="half" idx="10"/>
          </p:nvPr>
        </p:nvSpPr>
        <p:spPr/>
        <p:txBody>
          <a:bodyPr/>
          <a:lstStyle/>
          <a:p>
            <a:fld id="{0A264B08-0DDE-458B-8A64-E2ED924D5FBB}" type="datetimeFigureOut">
              <a:rPr lang="en-GB" smtClean="0"/>
              <a:t>19/03/2026</a:t>
            </a:fld>
            <a:endParaRPr lang="en-GB"/>
          </a:p>
        </p:txBody>
      </p:sp>
      <p:sp>
        <p:nvSpPr>
          <p:cNvPr id="5" name="Footer Placeholder 4">
            <a:extLst>
              <a:ext uri="{FF2B5EF4-FFF2-40B4-BE49-F238E27FC236}">
                <a16:creationId xmlns:a16="http://schemas.microsoft.com/office/drawing/2014/main" id="{73907433-303A-129B-3571-860D999F93A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82630DF-1AE3-DD6E-D0F0-1354AEB3DA38}"/>
              </a:ext>
            </a:extLst>
          </p:cNvPr>
          <p:cNvSpPr>
            <a:spLocks noGrp="1"/>
          </p:cNvSpPr>
          <p:nvPr>
            <p:ph type="sldNum" sz="quarter" idx="12"/>
          </p:nvPr>
        </p:nvSpPr>
        <p:spPr/>
        <p:txBody>
          <a:bodyPr/>
          <a:lstStyle/>
          <a:p>
            <a:fld id="{E73ECDC2-E1E1-47D6-B3C2-BFDAAEB43FBC}" type="slidenum">
              <a:rPr lang="en-GB" smtClean="0"/>
              <a:t>‹#›</a:t>
            </a:fld>
            <a:endParaRPr lang="en-GB"/>
          </a:p>
        </p:txBody>
      </p:sp>
    </p:spTree>
    <p:extLst>
      <p:ext uri="{BB962C8B-B14F-4D97-AF65-F5344CB8AC3E}">
        <p14:creationId xmlns:p14="http://schemas.microsoft.com/office/powerpoint/2010/main" val="1054404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059CD7-EFDD-DE37-86EC-146657777FF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6693C50-4F12-CE1F-069A-625EC3497BC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BC92CE3-372F-C760-1764-1F3319830136}"/>
              </a:ext>
            </a:extLst>
          </p:cNvPr>
          <p:cNvSpPr>
            <a:spLocks noGrp="1"/>
          </p:cNvSpPr>
          <p:nvPr>
            <p:ph type="dt" sz="half" idx="10"/>
          </p:nvPr>
        </p:nvSpPr>
        <p:spPr/>
        <p:txBody>
          <a:bodyPr/>
          <a:lstStyle/>
          <a:p>
            <a:fld id="{0A264B08-0DDE-458B-8A64-E2ED924D5FBB}" type="datetimeFigureOut">
              <a:rPr lang="en-GB" smtClean="0"/>
              <a:t>19/03/2026</a:t>
            </a:fld>
            <a:endParaRPr lang="en-GB"/>
          </a:p>
        </p:txBody>
      </p:sp>
      <p:sp>
        <p:nvSpPr>
          <p:cNvPr id="5" name="Footer Placeholder 4">
            <a:extLst>
              <a:ext uri="{FF2B5EF4-FFF2-40B4-BE49-F238E27FC236}">
                <a16:creationId xmlns:a16="http://schemas.microsoft.com/office/drawing/2014/main" id="{CF2CAD19-2C36-F4E6-989F-F898034034A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9F15078-FBCB-DDB4-A16F-35E1AEFC38E6}"/>
              </a:ext>
            </a:extLst>
          </p:cNvPr>
          <p:cNvSpPr>
            <a:spLocks noGrp="1"/>
          </p:cNvSpPr>
          <p:nvPr>
            <p:ph type="sldNum" sz="quarter" idx="12"/>
          </p:nvPr>
        </p:nvSpPr>
        <p:spPr/>
        <p:txBody>
          <a:bodyPr/>
          <a:lstStyle/>
          <a:p>
            <a:fld id="{E73ECDC2-E1E1-47D6-B3C2-BFDAAEB43FBC}" type="slidenum">
              <a:rPr lang="en-GB" smtClean="0"/>
              <a:t>‹#›</a:t>
            </a:fld>
            <a:endParaRPr lang="en-GB"/>
          </a:p>
        </p:txBody>
      </p:sp>
    </p:spTree>
    <p:extLst>
      <p:ext uri="{BB962C8B-B14F-4D97-AF65-F5344CB8AC3E}">
        <p14:creationId xmlns:p14="http://schemas.microsoft.com/office/powerpoint/2010/main" val="3234134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BB0C2-D3B4-35B0-98C0-EDB80F54482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F1D910F-73C9-81B0-4EE2-834EDCEA6F4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5B8CC45-38CB-59F8-A1C8-7F3C91447959}"/>
              </a:ext>
            </a:extLst>
          </p:cNvPr>
          <p:cNvSpPr>
            <a:spLocks noGrp="1"/>
          </p:cNvSpPr>
          <p:nvPr>
            <p:ph type="dt" sz="half" idx="10"/>
          </p:nvPr>
        </p:nvSpPr>
        <p:spPr/>
        <p:txBody>
          <a:bodyPr/>
          <a:lstStyle/>
          <a:p>
            <a:fld id="{0A264B08-0DDE-458B-8A64-E2ED924D5FBB}" type="datetimeFigureOut">
              <a:rPr lang="en-GB" smtClean="0"/>
              <a:t>19/03/2026</a:t>
            </a:fld>
            <a:endParaRPr lang="en-GB"/>
          </a:p>
        </p:txBody>
      </p:sp>
      <p:sp>
        <p:nvSpPr>
          <p:cNvPr id="5" name="Footer Placeholder 4">
            <a:extLst>
              <a:ext uri="{FF2B5EF4-FFF2-40B4-BE49-F238E27FC236}">
                <a16:creationId xmlns:a16="http://schemas.microsoft.com/office/drawing/2014/main" id="{4F203CDC-C273-CE07-3ED4-593267B2FCE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E263967-AFBB-8202-92F4-C5BBC4CCACFE}"/>
              </a:ext>
            </a:extLst>
          </p:cNvPr>
          <p:cNvSpPr>
            <a:spLocks noGrp="1"/>
          </p:cNvSpPr>
          <p:nvPr>
            <p:ph type="sldNum" sz="quarter" idx="12"/>
          </p:nvPr>
        </p:nvSpPr>
        <p:spPr/>
        <p:txBody>
          <a:bodyPr/>
          <a:lstStyle/>
          <a:p>
            <a:fld id="{E73ECDC2-E1E1-47D6-B3C2-BFDAAEB43FBC}" type="slidenum">
              <a:rPr lang="en-GB" smtClean="0"/>
              <a:t>‹#›</a:t>
            </a:fld>
            <a:endParaRPr lang="en-GB"/>
          </a:p>
        </p:txBody>
      </p:sp>
    </p:spTree>
    <p:extLst>
      <p:ext uri="{BB962C8B-B14F-4D97-AF65-F5344CB8AC3E}">
        <p14:creationId xmlns:p14="http://schemas.microsoft.com/office/powerpoint/2010/main" val="3320524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0E40F-06EA-6057-1549-04FB3105855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5DFE34C-CAB3-B212-ABC7-945D7132091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9EADD37-A20E-11E2-9ECA-9C80FB9217B3}"/>
              </a:ext>
            </a:extLst>
          </p:cNvPr>
          <p:cNvSpPr>
            <a:spLocks noGrp="1"/>
          </p:cNvSpPr>
          <p:nvPr>
            <p:ph type="dt" sz="half" idx="10"/>
          </p:nvPr>
        </p:nvSpPr>
        <p:spPr/>
        <p:txBody>
          <a:bodyPr/>
          <a:lstStyle/>
          <a:p>
            <a:fld id="{0A264B08-0DDE-458B-8A64-E2ED924D5FBB}" type="datetimeFigureOut">
              <a:rPr lang="en-GB" smtClean="0"/>
              <a:t>19/03/2026</a:t>
            </a:fld>
            <a:endParaRPr lang="en-GB"/>
          </a:p>
        </p:txBody>
      </p:sp>
      <p:sp>
        <p:nvSpPr>
          <p:cNvPr id="5" name="Footer Placeholder 4">
            <a:extLst>
              <a:ext uri="{FF2B5EF4-FFF2-40B4-BE49-F238E27FC236}">
                <a16:creationId xmlns:a16="http://schemas.microsoft.com/office/drawing/2014/main" id="{DC73196A-3AD5-4E71-9A07-3CE0B24D993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D29D966-3A3E-EBE8-B9F3-3B0696AE0EA5}"/>
              </a:ext>
            </a:extLst>
          </p:cNvPr>
          <p:cNvSpPr>
            <a:spLocks noGrp="1"/>
          </p:cNvSpPr>
          <p:nvPr>
            <p:ph type="sldNum" sz="quarter" idx="12"/>
          </p:nvPr>
        </p:nvSpPr>
        <p:spPr/>
        <p:txBody>
          <a:bodyPr/>
          <a:lstStyle/>
          <a:p>
            <a:fld id="{E73ECDC2-E1E1-47D6-B3C2-BFDAAEB43FBC}" type="slidenum">
              <a:rPr lang="en-GB" smtClean="0"/>
              <a:t>‹#›</a:t>
            </a:fld>
            <a:endParaRPr lang="en-GB"/>
          </a:p>
        </p:txBody>
      </p:sp>
    </p:spTree>
    <p:extLst>
      <p:ext uri="{BB962C8B-B14F-4D97-AF65-F5344CB8AC3E}">
        <p14:creationId xmlns:p14="http://schemas.microsoft.com/office/powerpoint/2010/main" val="30302862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9C96B-9DCB-0224-2DEB-F0D8C43B44D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D5ACAE3-C574-6449-A01F-2F4D7EE174E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A3CC86C-95D0-660C-9E3C-86305782F7E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D2D1E1B-8C30-5E0D-33A5-D22F4412D2F7}"/>
              </a:ext>
            </a:extLst>
          </p:cNvPr>
          <p:cNvSpPr>
            <a:spLocks noGrp="1"/>
          </p:cNvSpPr>
          <p:nvPr>
            <p:ph type="dt" sz="half" idx="10"/>
          </p:nvPr>
        </p:nvSpPr>
        <p:spPr/>
        <p:txBody>
          <a:bodyPr/>
          <a:lstStyle/>
          <a:p>
            <a:fld id="{0A264B08-0DDE-458B-8A64-E2ED924D5FBB}" type="datetimeFigureOut">
              <a:rPr lang="en-GB" smtClean="0"/>
              <a:t>19/03/2026</a:t>
            </a:fld>
            <a:endParaRPr lang="en-GB"/>
          </a:p>
        </p:txBody>
      </p:sp>
      <p:sp>
        <p:nvSpPr>
          <p:cNvPr id="6" name="Footer Placeholder 5">
            <a:extLst>
              <a:ext uri="{FF2B5EF4-FFF2-40B4-BE49-F238E27FC236}">
                <a16:creationId xmlns:a16="http://schemas.microsoft.com/office/drawing/2014/main" id="{68562C87-B85F-03E5-A8AE-97CFDEE56C2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CE1D785-EE55-2B7A-45E1-FAEE4352739C}"/>
              </a:ext>
            </a:extLst>
          </p:cNvPr>
          <p:cNvSpPr>
            <a:spLocks noGrp="1"/>
          </p:cNvSpPr>
          <p:nvPr>
            <p:ph type="sldNum" sz="quarter" idx="12"/>
          </p:nvPr>
        </p:nvSpPr>
        <p:spPr/>
        <p:txBody>
          <a:bodyPr/>
          <a:lstStyle/>
          <a:p>
            <a:fld id="{E73ECDC2-E1E1-47D6-B3C2-BFDAAEB43FBC}" type="slidenum">
              <a:rPr lang="en-GB" smtClean="0"/>
              <a:t>‹#›</a:t>
            </a:fld>
            <a:endParaRPr lang="en-GB"/>
          </a:p>
        </p:txBody>
      </p:sp>
    </p:spTree>
    <p:extLst>
      <p:ext uri="{BB962C8B-B14F-4D97-AF65-F5344CB8AC3E}">
        <p14:creationId xmlns:p14="http://schemas.microsoft.com/office/powerpoint/2010/main" val="3013216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A7BA8-2C64-AA20-8172-2DB5380D220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2AAFEA8-7531-386A-FBE5-1CCF6DF76A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B649700-CF94-AA73-6C2D-B66D5595624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C90E0BD-C294-1F51-447F-D5E8127F09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9360B31-9B02-F76B-7DA7-AECF531256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B87C570-7D66-DB8A-7F87-83F6CD116A67}"/>
              </a:ext>
            </a:extLst>
          </p:cNvPr>
          <p:cNvSpPr>
            <a:spLocks noGrp="1"/>
          </p:cNvSpPr>
          <p:nvPr>
            <p:ph type="dt" sz="half" idx="10"/>
          </p:nvPr>
        </p:nvSpPr>
        <p:spPr/>
        <p:txBody>
          <a:bodyPr/>
          <a:lstStyle/>
          <a:p>
            <a:fld id="{0A264B08-0DDE-458B-8A64-E2ED924D5FBB}" type="datetimeFigureOut">
              <a:rPr lang="en-GB" smtClean="0"/>
              <a:t>19/03/2026</a:t>
            </a:fld>
            <a:endParaRPr lang="en-GB"/>
          </a:p>
        </p:txBody>
      </p:sp>
      <p:sp>
        <p:nvSpPr>
          <p:cNvPr id="8" name="Footer Placeholder 7">
            <a:extLst>
              <a:ext uri="{FF2B5EF4-FFF2-40B4-BE49-F238E27FC236}">
                <a16:creationId xmlns:a16="http://schemas.microsoft.com/office/drawing/2014/main" id="{40BB916B-2F4D-B4E8-35D1-32A448F868E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9478F6A3-7048-1382-DC92-8E45029C86EA}"/>
              </a:ext>
            </a:extLst>
          </p:cNvPr>
          <p:cNvSpPr>
            <a:spLocks noGrp="1"/>
          </p:cNvSpPr>
          <p:nvPr>
            <p:ph type="sldNum" sz="quarter" idx="12"/>
          </p:nvPr>
        </p:nvSpPr>
        <p:spPr/>
        <p:txBody>
          <a:bodyPr/>
          <a:lstStyle/>
          <a:p>
            <a:fld id="{E73ECDC2-E1E1-47D6-B3C2-BFDAAEB43FBC}" type="slidenum">
              <a:rPr lang="en-GB" smtClean="0"/>
              <a:t>‹#›</a:t>
            </a:fld>
            <a:endParaRPr lang="en-GB"/>
          </a:p>
        </p:txBody>
      </p:sp>
    </p:spTree>
    <p:extLst>
      <p:ext uri="{BB962C8B-B14F-4D97-AF65-F5344CB8AC3E}">
        <p14:creationId xmlns:p14="http://schemas.microsoft.com/office/powerpoint/2010/main" val="3097021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196FA-B6AB-B07A-5C6B-43A125AEC5B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0EB5F2E-9700-536E-B5DB-4BFD4EBA3429}"/>
              </a:ext>
            </a:extLst>
          </p:cNvPr>
          <p:cNvSpPr>
            <a:spLocks noGrp="1"/>
          </p:cNvSpPr>
          <p:nvPr>
            <p:ph type="dt" sz="half" idx="10"/>
          </p:nvPr>
        </p:nvSpPr>
        <p:spPr/>
        <p:txBody>
          <a:bodyPr/>
          <a:lstStyle/>
          <a:p>
            <a:fld id="{0A264B08-0DDE-458B-8A64-E2ED924D5FBB}" type="datetimeFigureOut">
              <a:rPr lang="en-GB" smtClean="0"/>
              <a:t>19/03/2026</a:t>
            </a:fld>
            <a:endParaRPr lang="en-GB"/>
          </a:p>
        </p:txBody>
      </p:sp>
      <p:sp>
        <p:nvSpPr>
          <p:cNvPr id="4" name="Footer Placeholder 3">
            <a:extLst>
              <a:ext uri="{FF2B5EF4-FFF2-40B4-BE49-F238E27FC236}">
                <a16:creationId xmlns:a16="http://schemas.microsoft.com/office/drawing/2014/main" id="{8834542D-1913-E02D-A676-7D9BB3B7565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874E9E7-F600-4C7D-50C7-16FEAFFA29EB}"/>
              </a:ext>
            </a:extLst>
          </p:cNvPr>
          <p:cNvSpPr>
            <a:spLocks noGrp="1"/>
          </p:cNvSpPr>
          <p:nvPr>
            <p:ph type="sldNum" sz="quarter" idx="12"/>
          </p:nvPr>
        </p:nvSpPr>
        <p:spPr/>
        <p:txBody>
          <a:bodyPr/>
          <a:lstStyle/>
          <a:p>
            <a:fld id="{E73ECDC2-E1E1-47D6-B3C2-BFDAAEB43FBC}" type="slidenum">
              <a:rPr lang="en-GB" smtClean="0"/>
              <a:t>‹#›</a:t>
            </a:fld>
            <a:endParaRPr lang="en-GB"/>
          </a:p>
        </p:txBody>
      </p:sp>
    </p:spTree>
    <p:extLst>
      <p:ext uri="{BB962C8B-B14F-4D97-AF65-F5344CB8AC3E}">
        <p14:creationId xmlns:p14="http://schemas.microsoft.com/office/powerpoint/2010/main" val="908305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9733B6E-2BDC-E290-E1B1-EE5F33F19945}"/>
              </a:ext>
            </a:extLst>
          </p:cNvPr>
          <p:cNvSpPr>
            <a:spLocks noGrp="1"/>
          </p:cNvSpPr>
          <p:nvPr>
            <p:ph type="dt" sz="half" idx="10"/>
          </p:nvPr>
        </p:nvSpPr>
        <p:spPr/>
        <p:txBody>
          <a:bodyPr/>
          <a:lstStyle/>
          <a:p>
            <a:fld id="{0A264B08-0DDE-458B-8A64-E2ED924D5FBB}" type="datetimeFigureOut">
              <a:rPr lang="en-GB" smtClean="0"/>
              <a:t>19/03/2026</a:t>
            </a:fld>
            <a:endParaRPr lang="en-GB"/>
          </a:p>
        </p:txBody>
      </p:sp>
      <p:sp>
        <p:nvSpPr>
          <p:cNvPr id="3" name="Footer Placeholder 2">
            <a:extLst>
              <a:ext uri="{FF2B5EF4-FFF2-40B4-BE49-F238E27FC236}">
                <a16:creationId xmlns:a16="http://schemas.microsoft.com/office/drawing/2014/main" id="{2AAD5BDA-6564-01EB-C8B0-7CABE944C09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518133A-5338-9EF0-72AA-70E6F1DC7C27}"/>
              </a:ext>
            </a:extLst>
          </p:cNvPr>
          <p:cNvSpPr>
            <a:spLocks noGrp="1"/>
          </p:cNvSpPr>
          <p:nvPr>
            <p:ph type="sldNum" sz="quarter" idx="12"/>
          </p:nvPr>
        </p:nvSpPr>
        <p:spPr/>
        <p:txBody>
          <a:bodyPr/>
          <a:lstStyle/>
          <a:p>
            <a:fld id="{E73ECDC2-E1E1-47D6-B3C2-BFDAAEB43FBC}" type="slidenum">
              <a:rPr lang="en-GB" smtClean="0"/>
              <a:t>‹#›</a:t>
            </a:fld>
            <a:endParaRPr lang="en-GB"/>
          </a:p>
        </p:txBody>
      </p:sp>
    </p:spTree>
    <p:extLst>
      <p:ext uri="{BB962C8B-B14F-4D97-AF65-F5344CB8AC3E}">
        <p14:creationId xmlns:p14="http://schemas.microsoft.com/office/powerpoint/2010/main" val="3485254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B2F47-B301-4FD9-49F7-2EDDDAACE9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71E7173-6EFA-8198-8996-667273A0F3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B78EB78-9AE0-E10D-0B50-5B2D2AB00B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626652-2477-FD17-BD9B-51C3D3C02B27}"/>
              </a:ext>
            </a:extLst>
          </p:cNvPr>
          <p:cNvSpPr>
            <a:spLocks noGrp="1"/>
          </p:cNvSpPr>
          <p:nvPr>
            <p:ph type="dt" sz="half" idx="10"/>
          </p:nvPr>
        </p:nvSpPr>
        <p:spPr/>
        <p:txBody>
          <a:bodyPr/>
          <a:lstStyle/>
          <a:p>
            <a:fld id="{0A264B08-0DDE-458B-8A64-E2ED924D5FBB}" type="datetimeFigureOut">
              <a:rPr lang="en-GB" smtClean="0"/>
              <a:t>19/03/2026</a:t>
            </a:fld>
            <a:endParaRPr lang="en-GB"/>
          </a:p>
        </p:txBody>
      </p:sp>
      <p:sp>
        <p:nvSpPr>
          <p:cNvPr id="6" name="Footer Placeholder 5">
            <a:extLst>
              <a:ext uri="{FF2B5EF4-FFF2-40B4-BE49-F238E27FC236}">
                <a16:creationId xmlns:a16="http://schemas.microsoft.com/office/drawing/2014/main" id="{BB4AE532-0DDC-0F7C-F97C-C22EE6CE8EB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851E370-48C7-72BA-5C78-16C618ECD98F}"/>
              </a:ext>
            </a:extLst>
          </p:cNvPr>
          <p:cNvSpPr>
            <a:spLocks noGrp="1"/>
          </p:cNvSpPr>
          <p:nvPr>
            <p:ph type="sldNum" sz="quarter" idx="12"/>
          </p:nvPr>
        </p:nvSpPr>
        <p:spPr/>
        <p:txBody>
          <a:bodyPr/>
          <a:lstStyle/>
          <a:p>
            <a:fld id="{E73ECDC2-E1E1-47D6-B3C2-BFDAAEB43FBC}" type="slidenum">
              <a:rPr lang="en-GB" smtClean="0"/>
              <a:t>‹#›</a:t>
            </a:fld>
            <a:endParaRPr lang="en-GB"/>
          </a:p>
        </p:txBody>
      </p:sp>
    </p:spTree>
    <p:extLst>
      <p:ext uri="{BB962C8B-B14F-4D97-AF65-F5344CB8AC3E}">
        <p14:creationId xmlns:p14="http://schemas.microsoft.com/office/powerpoint/2010/main" val="3297328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E735B-8A7D-5CB4-B87B-3AEA4807DD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4E81352-E696-CB7E-BDF4-96462A5C12F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ACD293C-C9EE-DD93-5179-3CECCB9D5B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555917-AD2B-6739-A59F-A1942E513017}"/>
              </a:ext>
            </a:extLst>
          </p:cNvPr>
          <p:cNvSpPr>
            <a:spLocks noGrp="1"/>
          </p:cNvSpPr>
          <p:nvPr>
            <p:ph type="dt" sz="half" idx="10"/>
          </p:nvPr>
        </p:nvSpPr>
        <p:spPr/>
        <p:txBody>
          <a:bodyPr/>
          <a:lstStyle/>
          <a:p>
            <a:fld id="{0A264B08-0DDE-458B-8A64-E2ED924D5FBB}" type="datetimeFigureOut">
              <a:rPr lang="en-GB" smtClean="0"/>
              <a:t>19/03/2026</a:t>
            </a:fld>
            <a:endParaRPr lang="en-GB"/>
          </a:p>
        </p:txBody>
      </p:sp>
      <p:sp>
        <p:nvSpPr>
          <p:cNvPr id="6" name="Footer Placeholder 5">
            <a:extLst>
              <a:ext uri="{FF2B5EF4-FFF2-40B4-BE49-F238E27FC236}">
                <a16:creationId xmlns:a16="http://schemas.microsoft.com/office/drawing/2014/main" id="{279C99B0-3C9E-EE20-70E3-DD081EE3DF9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A1C4062-6C49-59AC-E686-3F5062A9B94C}"/>
              </a:ext>
            </a:extLst>
          </p:cNvPr>
          <p:cNvSpPr>
            <a:spLocks noGrp="1"/>
          </p:cNvSpPr>
          <p:nvPr>
            <p:ph type="sldNum" sz="quarter" idx="12"/>
          </p:nvPr>
        </p:nvSpPr>
        <p:spPr/>
        <p:txBody>
          <a:bodyPr/>
          <a:lstStyle/>
          <a:p>
            <a:fld id="{E73ECDC2-E1E1-47D6-B3C2-BFDAAEB43FBC}" type="slidenum">
              <a:rPr lang="en-GB" smtClean="0"/>
              <a:t>‹#›</a:t>
            </a:fld>
            <a:endParaRPr lang="en-GB"/>
          </a:p>
        </p:txBody>
      </p:sp>
    </p:spTree>
    <p:extLst>
      <p:ext uri="{BB962C8B-B14F-4D97-AF65-F5344CB8AC3E}">
        <p14:creationId xmlns:p14="http://schemas.microsoft.com/office/powerpoint/2010/main" val="18442798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F0360-71F9-FE0F-C8EA-AC03714537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9856421-7CF3-F76D-D5EF-416AAA6534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BAD9A4B-4F6F-5EA7-41B7-78673D4549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A264B08-0DDE-458B-8A64-E2ED924D5FBB}" type="datetimeFigureOut">
              <a:rPr lang="en-GB" smtClean="0"/>
              <a:t>19/03/2026</a:t>
            </a:fld>
            <a:endParaRPr lang="en-GB"/>
          </a:p>
        </p:txBody>
      </p:sp>
      <p:sp>
        <p:nvSpPr>
          <p:cNvPr id="5" name="Footer Placeholder 4">
            <a:extLst>
              <a:ext uri="{FF2B5EF4-FFF2-40B4-BE49-F238E27FC236}">
                <a16:creationId xmlns:a16="http://schemas.microsoft.com/office/drawing/2014/main" id="{BD701E00-FA57-DF76-4362-F4632D1E53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C08A1F32-667A-5295-AD88-F75AE3B4B93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73ECDC2-E1E1-47D6-B3C2-BFDAAEB43FBC}" type="slidenum">
              <a:rPr lang="en-GB" smtClean="0"/>
              <a:t>‹#›</a:t>
            </a:fld>
            <a:endParaRPr lang="en-GB"/>
          </a:p>
        </p:txBody>
      </p:sp>
    </p:spTree>
    <p:extLst>
      <p:ext uri="{BB962C8B-B14F-4D97-AF65-F5344CB8AC3E}">
        <p14:creationId xmlns:p14="http://schemas.microsoft.com/office/powerpoint/2010/main" val="26260168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D4C54-BBF3-092D-5F91-66B01C69B300}"/>
              </a:ext>
            </a:extLst>
          </p:cNvPr>
          <p:cNvSpPr>
            <a:spLocks noGrp="1"/>
          </p:cNvSpPr>
          <p:nvPr>
            <p:ph type="ctrTitle"/>
          </p:nvPr>
        </p:nvSpPr>
        <p:spPr/>
        <p:txBody>
          <a:bodyPr/>
          <a:lstStyle/>
          <a:p>
            <a:r>
              <a:rPr lang="en-GB"/>
              <a:t>PVCC 2026</a:t>
            </a:r>
          </a:p>
        </p:txBody>
      </p:sp>
      <p:sp>
        <p:nvSpPr>
          <p:cNvPr id="3" name="Subtitle 2">
            <a:extLst>
              <a:ext uri="{FF2B5EF4-FFF2-40B4-BE49-F238E27FC236}">
                <a16:creationId xmlns:a16="http://schemas.microsoft.com/office/drawing/2014/main" id="{C954F3C2-3904-9A8E-B328-24299F30994F}"/>
              </a:ext>
            </a:extLst>
          </p:cNvPr>
          <p:cNvSpPr>
            <a:spLocks noGrp="1"/>
          </p:cNvSpPr>
          <p:nvPr>
            <p:ph type="subTitle" idx="1"/>
          </p:nvPr>
        </p:nvSpPr>
        <p:spPr/>
        <p:txBody>
          <a:bodyPr/>
          <a:lstStyle/>
          <a:p>
            <a:r>
              <a:rPr lang="en-GB"/>
              <a:t>Deck Template for Applicants</a:t>
            </a:r>
          </a:p>
        </p:txBody>
      </p:sp>
      <p:pic>
        <p:nvPicPr>
          <p:cNvPr id="4" name="Graphic 3">
            <a:extLst>
              <a:ext uri="{FF2B5EF4-FFF2-40B4-BE49-F238E27FC236}">
                <a16:creationId xmlns:a16="http://schemas.microsoft.com/office/drawing/2014/main" id="{02021173-EEFA-0B61-6E52-0C62D2108909}"/>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8052567" y="312520"/>
            <a:ext cx="3454283" cy="2270616"/>
          </a:xfrm>
          <a:prstGeom prst="rect">
            <a:avLst/>
          </a:prstGeom>
        </p:spPr>
      </p:pic>
    </p:spTree>
    <p:extLst>
      <p:ext uri="{BB962C8B-B14F-4D97-AF65-F5344CB8AC3E}">
        <p14:creationId xmlns:p14="http://schemas.microsoft.com/office/powerpoint/2010/main" val="137780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A18F4-7936-944B-ACB4-4FC68CDBA2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0C1BFD-DD8B-FB50-6AD9-A90D0A8F37DA}"/>
              </a:ext>
            </a:extLst>
          </p:cNvPr>
          <p:cNvSpPr>
            <a:spLocks noGrp="1"/>
          </p:cNvSpPr>
          <p:nvPr>
            <p:ph type="title"/>
          </p:nvPr>
        </p:nvSpPr>
        <p:spPr/>
        <p:txBody>
          <a:bodyPr/>
          <a:lstStyle/>
          <a:p>
            <a:r>
              <a:rPr lang="en-GB"/>
              <a:t>Impact – does this matter beyond the team?</a:t>
            </a:r>
            <a:endParaRPr lang="en-US"/>
          </a:p>
        </p:txBody>
      </p:sp>
      <p:sp>
        <p:nvSpPr>
          <p:cNvPr id="3" name="Content Placeholder 2">
            <a:extLst>
              <a:ext uri="{FF2B5EF4-FFF2-40B4-BE49-F238E27FC236}">
                <a16:creationId xmlns:a16="http://schemas.microsoft.com/office/drawing/2014/main" id="{565CDBA8-215E-F4D0-5C14-3530690D8CB6}"/>
              </a:ext>
            </a:extLst>
          </p:cNvPr>
          <p:cNvSpPr>
            <a:spLocks noGrp="1"/>
          </p:cNvSpPr>
          <p:nvPr>
            <p:ph idx="1"/>
          </p:nvPr>
        </p:nvSpPr>
        <p:spPr>
          <a:xfrm>
            <a:off x="838200" y="1825625"/>
            <a:ext cx="8836339" cy="4351338"/>
          </a:xfrm>
        </p:spPr>
        <p:txBody>
          <a:bodyPr vert="horz" lIns="91440" tIns="45720" rIns="91440" bIns="45720" rtlCol="0" anchor="t">
            <a:normAutofit/>
          </a:bodyPr>
          <a:lstStyle/>
          <a:p>
            <a:r>
              <a:rPr lang="en-US"/>
              <a:t>Who benefits if this solution succeeds</a:t>
            </a:r>
          </a:p>
          <a:p>
            <a:r>
              <a:rPr lang="en-US"/>
              <a:t>Potential for positive societal, environmental, or health impact</a:t>
            </a:r>
          </a:p>
          <a:p>
            <a:r>
              <a:rPr lang="en-US"/>
              <a:t>Long‑term change that could result if the venture progresses</a:t>
            </a:r>
            <a:endParaRPr lang="en-GB" b="1"/>
          </a:p>
        </p:txBody>
      </p:sp>
      <p:pic>
        <p:nvPicPr>
          <p:cNvPr id="4" name="Graphic 3">
            <a:extLst>
              <a:ext uri="{FF2B5EF4-FFF2-40B4-BE49-F238E27FC236}">
                <a16:creationId xmlns:a16="http://schemas.microsoft.com/office/drawing/2014/main" id="{9B2B0BED-3BA1-8083-EC9F-C28157D608D7}"/>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9674539" y="5114707"/>
            <a:ext cx="2096604" cy="1378168"/>
          </a:xfrm>
          <a:prstGeom prst="rect">
            <a:avLst/>
          </a:prstGeom>
        </p:spPr>
      </p:pic>
    </p:spTree>
    <p:extLst>
      <p:ext uri="{BB962C8B-B14F-4D97-AF65-F5344CB8AC3E}">
        <p14:creationId xmlns:p14="http://schemas.microsoft.com/office/powerpoint/2010/main" val="37474741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C8121F-48CA-F477-FD1C-ADECF77D51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E9560D-7E28-5D61-BDD2-DDCF4F21BA4D}"/>
              </a:ext>
            </a:extLst>
          </p:cNvPr>
          <p:cNvSpPr>
            <a:spLocks noGrp="1"/>
          </p:cNvSpPr>
          <p:nvPr>
            <p:ph type="ctrTitle"/>
          </p:nvPr>
        </p:nvSpPr>
        <p:spPr/>
        <p:txBody>
          <a:bodyPr/>
          <a:lstStyle/>
          <a:p>
            <a:r>
              <a:rPr lang="en-US"/>
              <a:t>Good luck!</a:t>
            </a:r>
            <a:endParaRPr lang="en-GB"/>
          </a:p>
        </p:txBody>
      </p:sp>
      <p:pic>
        <p:nvPicPr>
          <p:cNvPr id="4" name="Graphic 3">
            <a:extLst>
              <a:ext uri="{FF2B5EF4-FFF2-40B4-BE49-F238E27FC236}">
                <a16:creationId xmlns:a16="http://schemas.microsoft.com/office/drawing/2014/main" id="{C97A1F24-09EE-0F2C-9B03-060789516052}"/>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8052567" y="312520"/>
            <a:ext cx="3454283" cy="2270616"/>
          </a:xfrm>
          <a:prstGeom prst="rect">
            <a:avLst/>
          </a:prstGeom>
        </p:spPr>
      </p:pic>
    </p:spTree>
    <p:extLst>
      <p:ext uri="{BB962C8B-B14F-4D97-AF65-F5344CB8AC3E}">
        <p14:creationId xmlns:p14="http://schemas.microsoft.com/office/powerpoint/2010/main" val="526453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B3285A-C8E1-F3FF-CA43-48481248B8DC}"/>
              </a:ext>
            </a:extLst>
          </p:cNvPr>
          <p:cNvSpPr>
            <a:spLocks noGrp="1"/>
          </p:cNvSpPr>
          <p:nvPr>
            <p:ph type="title"/>
          </p:nvPr>
        </p:nvSpPr>
        <p:spPr/>
        <p:txBody>
          <a:bodyPr/>
          <a:lstStyle/>
          <a:p>
            <a:r>
              <a:rPr lang="en-GB"/>
              <a:t>Before you Start.....</a:t>
            </a:r>
          </a:p>
        </p:txBody>
      </p:sp>
      <p:sp>
        <p:nvSpPr>
          <p:cNvPr id="3" name="Content Placeholder 2">
            <a:extLst>
              <a:ext uri="{FF2B5EF4-FFF2-40B4-BE49-F238E27FC236}">
                <a16:creationId xmlns:a16="http://schemas.microsoft.com/office/drawing/2014/main" id="{A9406B9E-C021-0920-7397-EFBCEE5B76A5}"/>
              </a:ext>
            </a:extLst>
          </p:cNvPr>
          <p:cNvSpPr>
            <a:spLocks noGrp="1"/>
          </p:cNvSpPr>
          <p:nvPr>
            <p:ph idx="1"/>
          </p:nvPr>
        </p:nvSpPr>
        <p:spPr/>
        <p:txBody>
          <a:bodyPr vert="horz" lIns="91440" tIns="45720" rIns="91440" bIns="45720" rtlCol="0" anchor="t">
            <a:normAutofit/>
          </a:bodyPr>
          <a:lstStyle/>
          <a:p>
            <a:r>
              <a:rPr lang="en-GB"/>
              <a:t>We realise that the postdocs entering this competition are at mostly quite early stages of thinking about commercialising their idea or technology.</a:t>
            </a:r>
          </a:p>
          <a:p>
            <a:r>
              <a:rPr lang="en-GB"/>
              <a:t>With that in mind, please note that we understand that you may not yet have answers to all the questions on the slides</a:t>
            </a:r>
          </a:p>
          <a:p>
            <a:r>
              <a:rPr lang="en-GB"/>
              <a:t>Please just answer what you can and demonstrate that you have thought through the questions. If you don't have an answer yet, you can note what steps you need to take to get there.</a:t>
            </a:r>
          </a:p>
        </p:txBody>
      </p:sp>
    </p:spTree>
    <p:extLst>
      <p:ext uri="{BB962C8B-B14F-4D97-AF65-F5344CB8AC3E}">
        <p14:creationId xmlns:p14="http://schemas.microsoft.com/office/powerpoint/2010/main" val="33442099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CFB60-5EA3-CD50-B28D-F2786932A7D3}"/>
              </a:ext>
            </a:extLst>
          </p:cNvPr>
          <p:cNvSpPr>
            <a:spLocks noGrp="1"/>
          </p:cNvSpPr>
          <p:nvPr>
            <p:ph type="title"/>
          </p:nvPr>
        </p:nvSpPr>
        <p:spPr/>
        <p:txBody>
          <a:bodyPr>
            <a:normAutofit/>
          </a:bodyPr>
          <a:lstStyle/>
          <a:p>
            <a:r>
              <a:rPr lang="en-GB"/>
              <a:t>PVCC Slide Deck Judging Criteria – Round 1</a:t>
            </a:r>
          </a:p>
        </p:txBody>
      </p:sp>
      <p:sp>
        <p:nvSpPr>
          <p:cNvPr id="3" name="Content Placeholder 2">
            <a:extLst>
              <a:ext uri="{FF2B5EF4-FFF2-40B4-BE49-F238E27FC236}">
                <a16:creationId xmlns:a16="http://schemas.microsoft.com/office/drawing/2014/main" id="{DFE2B9F3-7642-2705-BF1D-3172E925B638}"/>
              </a:ext>
            </a:extLst>
          </p:cNvPr>
          <p:cNvSpPr>
            <a:spLocks noGrp="1"/>
          </p:cNvSpPr>
          <p:nvPr>
            <p:ph idx="1"/>
          </p:nvPr>
        </p:nvSpPr>
        <p:spPr>
          <a:xfrm>
            <a:off x="838200" y="1710607"/>
            <a:ext cx="10515600" cy="4653261"/>
          </a:xfrm>
        </p:spPr>
        <p:txBody>
          <a:bodyPr vert="horz" lIns="91440" tIns="45720" rIns="91440" bIns="45720" rtlCol="0" anchor="t">
            <a:normAutofit/>
          </a:bodyPr>
          <a:lstStyle/>
          <a:p>
            <a:r>
              <a:rPr lang="en-GB" sz="1800" b="1" dirty="0">
                <a:latin typeface="Aptos"/>
              </a:rPr>
              <a:t>Market Opportunity</a:t>
            </a:r>
            <a:r>
              <a:rPr lang="en-GB" sz="1800" dirty="0">
                <a:latin typeface="Aptos"/>
              </a:rPr>
              <a:t>: Clarity of the problem being addressed, identification of a target customer or user, and evidence that a real market need exists. </a:t>
            </a:r>
          </a:p>
          <a:p>
            <a:r>
              <a:rPr lang="en-GB" sz="1800" b="1" dirty="0">
                <a:latin typeface="Aptos"/>
              </a:rPr>
              <a:t>Competitive Landscape &amp; Differentiation:</a:t>
            </a:r>
            <a:r>
              <a:rPr lang="en-GB" sz="1800" dirty="0">
                <a:latin typeface="Aptos"/>
              </a:rPr>
              <a:t> Awareness of existing solutions or alternatives and how the proposed idea is differentiated or advantaged. The defensibility of your idea (any IP/ patents etc)</a:t>
            </a:r>
          </a:p>
          <a:p>
            <a:r>
              <a:rPr lang="en-GB" sz="1800" b="1" dirty="0">
                <a:latin typeface="Aptos"/>
              </a:rPr>
              <a:t>Product / Technology &amp; Problem–Solution Fit:</a:t>
            </a:r>
            <a:r>
              <a:rPr lang="en-GB" sz="1800" dirty="0">
                <a:latin typeface="Aptos"/>
              </a:rPr>
              <a:t> Clarity of the proposed product or technology, what it does, and how it solves the identified problem.</a:t>
            </a:r>
          </a:p>
          <a:p>
            <a:r>
              <a:rPr lang="en-GB" sz="1800" b="1" dirty="0">
                <a:latin typeface="Aptos"/>
              </a:rPr>
              <a:t>Business Model &amp; Commercialisation Pathway</a:t>
            </a:r>
            <a:r>
              <a:rPr lang="en-GB" sz="1800" dirty="0">
                <a:latin typeface="Aptos"/>
              </a:rPr>
              <a:t>: Early thinking around how value could be created and captured (e.g. customers, revenue model, route to market, licensing or spinout potential). </a:t>
            </a:r>
          </a:p>
          <a:p>
            <a:r>
              <a:rPr lang="en-GB" sz="1800" b="1" dirty="0">
                <a:latin typeface="Aptos"/>
              </a:rPr>
              <a:t>Team &amp; Capability: </a:t>
            </a:r>
            <a:r>
              <a:rPr lang="en-GB" sz="1800" dirty="0">
                <a:latin typeface="Aptos"/>
              </a:rPr>
              <a:t>Strength and credibility of the team, including technical expertise, complementary skills, and access to relevant advice or support.</a:t>
            </a:r>
          </a:p>
          <a:p>
            <a:r>
              <a:rPr lang="en-GB" sz="1800" b="1" dirty="0">
                <a:latin typeface="Aptos"/>
              </a:rPr>
              <a:t>Feasibility &amp; Realism of the Plan</a:t>
            </a:r>
            <a:r>
              <a:rPr lang="en-GB" sz="1800" dirty="0">
                <a:latin typeface="Aptos"/>
              </a:rPr>
              <a:t>: Credibility of the proposed next steps, awareness of key risks and assumptions, and alignment between ambition and current stage. </a:t>
            </a:r>
          </a:p>
          <a:p>
            <a:r>
              <a:rPr lang="en-GB" sz="1800" b="1" dirty="0">
                <a:latin typeface="Aptos"/>
              </a:rPr>
              <a:t>Societal Impact:</a:t>
            </a:r>
            <a:r>
              <a:rPr lang="en-GB" sz="1800" dirty="0">
                <a:latin typeface="Aptos"/>
              </a:rPr>
              <a:t> Potential for positive societal, environmental impact. </a:t>
            </a:r>
            <a:endParaRPr lang="en-US" sz="1800" dirty="0">
              <a:latin typeface="Aptos"/>
            </a:endParaRPr>
          </a:p>
        </p:txBody>
      </p:sp>
    </p:spTree>
    <p:extLst>
      <p:ext uri="{BB962C8B-B14F-4D97-AF65-F5344CB8AC3E}">
        <p14:creationId xmlns:p14="http://schemas.microsoft.com/office/powerpoint/2010/main" val="3401794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52700-3390-A341-11C1-F263735A8102}"/>
              </a:ext>
            </a:extLst>
          </p:cNvPr>
          <p:cNvSpPr>
            <a:spLocks noGrp="1"/>
          </p:cNvSpPr>
          <p:nvPr>
            <p:ph type="title"/>
          </p:nvPr>
        </p:nvSpPr>
        <p:spPr/>
        <p:txBody>
          <a:bodyPr/>
          <a:lstStyle/>
          <a:p>
            <a:r>
              <a:rPr lang="en-GB"/>
              <a:t>Market – What problem are you solving?</a:t>
            </a:r>
          </a:p>
        </p:txBody>
      </p:sp>
      <p:sp>
        <p:nvSpPr>
          <p:cNvPr id="4" name="Content Placeholder 2">
            <a:extLst>
              <a:ext uri="{FF2B5EF4-FFF2-40B4-BE49-F238E27FC236}">
                <a16:creationId xmlns:a16="http://schemas.microsoft.com/office/drawing/2014/main" id="{6B24A6CC-0B30-6F34-633A-1C125A29F5E6}"/>
              </a:ext>
            </a:extLst>
          </p:cNvPr>
          <p:cNvSpPr>
            <a:spLocks noGrp="1"/>
          </p:cNvSpPr>
          <p:nvPr>
            <p:ph idx="1"/>
          </p:nvPr>
        </p:nvSpPr>
        <p:spPr>
          <a:xfrm>
            <a:off x="838200" y="1825625"/>
            <a:ext cx="8836339" cy="4351338"/>
          </a:xfrm>
        </p:spPr>
        <p:txBody>
          <a:bodyPr vert="horz" lIns="91440" tIns="45720" rIns="91440" bIns="45720" rtlCol="0" anchor="t">
            <a:normAutofit/>
          </a:bodyPr>
          <a:lstStyle/>
          <a:p>
            <a:r>
              <a:rPr lang="en-US"/>
              <a:t>Clear description of the problem being addressed </a:t>
            </a:r>
          </a:p>
          <a:p>
            <a:r>
              <a:rPr lang="en-US"/>
              <a:t>Who experiences the problem (specific user, customer, or stakeholder group)</a:t>
            </a:r>
          </a:p>
          <a:p>
            <a:r>
              <a:rPr lang="en-US"/>
              <a:t>Why this problem matters now (inefficiency, unmet need, cost, risk, or pain point)</a:t>
            </a:r>
          </a:p>
          <a:p>
            <a:r>
              <a:rPr lang="en-US"/>
              <a:t>Context or setting in which the problem arises (e.g. research, industry, healthcare, society)</a:t>
            </a:r>
          </a:p>
          <a:p>
            <a:r>
              <a:rPr lang="en-US"/>
              <a:t>Early indication that the problem is real (qualitative insight, observation, proxy evidence, lived experience)</a:t>
            </a:r>
            <a:endParaRPr lang="en-GB"/>
          </a:p>
        </p:txBody>
      </p:sp>
      <p:pic>
        <p:nvPicPr>
          <p:cNvPr id="5" name="Graphic 4">
            <a:extLst>
              <a:ext uri="{FF2B5EF4-FFF2-40B4-BE49-F238E27FC236}">
                <a16:creationId xmlns:a16="http://schemas.microsoft.com/office/drawing/2014/main" id="{5230C00C-AE53-3B4B-7EEE-B09120BE4BFA}"/>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9674539" y="5114707"/>
            <a:ext cx="2096604" cy="1378168"/>
          </a:xfrm>
          <a:prstGeom prst="rect">
            <a:avLst/>
          </a:prstGeom>
        </p:spPr>
      </p:pic>
    </p:spTree>
    <p:extLst>
      <p:ext uri="{BB962C8B-B14F-4D97-AF65-F5344CB8AC3E}">
        <p14:creationId xmlns:p14="http://schemas.microsoft.com/office/powerpoint/2010/main" val="4203152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8C8E1-EB84-0D6F-56D1-1BA5888895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C47CC1-DF7D-E41C-9D26-4F0549329C9B}"/>
              </a:ext>
            </a:extLst>
          </p:cNvPr>
          <p:cNvSpPr>
            <a:spLocks noGrp="1"/>
          </p:cNvSpPr>
          <p:nvPr>
            <p:ph type="title"/>
          </p:nvPr>
        </p:nvSpPr>
        <p:spPr/>
        <p:txBody>
          <a:bodyPr/>
          <a:lstStyle/>
          <a:p>
            <a:r>
              <a:rPr lang="en-GB"/>
              <a:t>Solution – how does your idea or technology solve the problem?</a:t>
            </a:r>
          </a:p>
        </p:txBody>
      </p:sp>
      <p:sp>
        <p:nvSpPr>
          <p:cNvPr id="4" name="Content Placeholder 2">
            <a:extLst>
              <a:ext uri="{FF2B5EF4-FFF2-40B4-BE49-F238E27FC236}">
                <a16:creationId xmlns:a16="http://schemas.microsoft.com/office/drawing/2014/main" id="{DECCF289-7D22-F06B-31A2-834FBC3ED32C}"/>
              </a:ext>
            </a:extLst>
          </p:cNvPr>
          <p:cNvSpPr>
            <a:spLocks noGrp="1"/>
          </p:cNvSpPr>
          <p:nvPr>
            <p:ph idx="1"/>
          </p:nvPr>
        </p:nvSpPr>
        <p:spPr>
          <a:xfrm>
            <a:off x="838200" y="1825625"/>
            <a:ext cx="8836339" cy="4351338"/>
          </a:xfrm>
        </p:spPr>
        <p:txBody>
          <a:bodyPr vert="horz" lIns="91440" tIns="45720" rIns="91440" bIns="45720" rtlCol="0" anchor="t">
            <a:normAutofit lnSpcReduction="10000"/>
          </a:bodyPr>
          <a:lstStyle/>
          <a:p>
            <a:r>
              <a:rPr lang="en-US"/>
              <a:t>Clear description of what the solution is and what it does</a:t>
            </a:r>
          </a:p>
          <a:p>
            <a:r>
              <a:rPr lang="en-US"/>
              <a:t>How the solution directly addresses the problem described in the previous slide</a:t>
            </a:r>
          </a:p>
          <a:p>
            <a:r>
              <a:rPr lang="en-US"/>
              <a:t>Why this approach is appropriate for the current stage of development</a:t>
            </a:r>
          </a:p>
          <a:p>
            <a:r>
              <a:rPr lang="en-US"/>
              <a:t>What assumptions underpin why this solution could work</a:t>
            </a:r>
          </a:p>
          <a:p>
            <a:r>
              <a:rPr lang="en-US"/>
              <a:t>What success will look like if the solution performs as intended</a:t>
            </a:r>
            <a:endParaRPr lang="en-GB"/>
          </a:p>
        </p:txBody>
      </p:sp>
      <p:pic>
        <p:nvPicPr>
          <p:cNvPr id="5" name="Graphic 4">
            <a:extLst>
              <a:ext uri="{FF2B5EF4-FFF2-40B4-BE49-F238E27FC236}">
                <a16:creationId xmlns:a16="http://schemas.microsoft.com/office/drawing/2014/main" id="{77361E63-8CB8-19BD-230A-A00938F8BA24}"/>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9674539" y="5114707"/>
            <a:ext cx="2096604" cy="1378168"/>
          </a:xfrm>
          <a:prstGeom prst="rect">
            <a:avLst/>
          </a:prstGeom>
        </p:spPr>
      </p:pic>
    </p:spTree>
    <p:extLst>
      <p:ext uri="{BB962C8B-B14F-4D97-AF65-F5344CB8AC3E}">
        <p14:creationId xmlns:p14="http://schemas.microsoft.com/office/powerpoint/2010/main" val="6196152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51FFF-DDBF-38EA-D460-F5905E4DDFD0}"/>
              </a:ext>
            </a:extLst>
          </p:cNvPr>
          <p:cNvSpPr>
            <a:spLocks noGrp="1"/>
          </p:cNvSpPr>
          <p:nvPr>
            <p:ph type="title"/>
          </p:nvPr>
        </p:nvSpPr>
        <p:spPr/>
        <p:txBody>
          <a:bodyPr/>
          <a:lstStyle/>
          <a:p>
            <a:r>
              <a:rPr lang="en-GB"/>
              <a:t>Competition – is this meaningfully different?</a:t>
            </a:r>
            <a:endParaRPr lang="en-US"/>
          </a:p>
        </p:txBody>
      </p:sp>
      <p:sp>
        <p:nvSpPr>
          <p:cNvPr id="3" name="Content Placeholder 2">
            <a:extLst>
              <a:ext uri="{FF2B5EF4-FFF2-40B4-BE49-F238E27FC236}">
                <a16:creationId xmlns:a16="http://schemas.microsoft.com/office/drawing/2014/main" id="{C567C6BF-E24D-DF6B-E5FA-C43F00A3FBBA}"/>
              </a:ext>
            </a:extLst>
          </p:cNvPr>
          <p:cNvSpPr>
            <a:spLocks noGrp="1"/>
          </p:cNvSpPr>
          <p:nvPr>
            <p:ph idx="1"/>
          </p:nvPr>
        </p:nvSpPr>
        <p:spPr>
          <a:xfrm>
            <a:off x="838200" y="1825625"/>
            <a:ext cx="8836339" cy="4351338"/>
          </a:xfrm>
        </p:spPr>
        <p:txBody>
          <a:bodyPr vert="horz" lIns="91440" tIns="45720" rIns="91440" bIns="45720" rtlCol="0" anchor="t">
            <a:normAutofit/>
          </a:bodyPr>
          <a:lstStyle/>
          <a:p>
            <a:r>
              <a:rPr lang="en-US"/>
              <a:t>What alternatives currently exist (commercial products, academic approaches, status quo)?</a:t>
            </a:r>
          </a:p>
          <a:p>
            <a:r>
              <a:rPr lang="en-US"/>
              <a:t>How crowded or developed is the competitive landscape?</a:t>
            </a:r>
          </a:p>
          <a:p>
            <a:r>
              <a:rPr lang="en-US"/>
              <a:t>How is the problem typically solved today?</a:t>
            </a:r>
          </a:p>
          <a:p>
            <a:r>
              <a:rPr lang="en-US"/>
              <a:t>What sets your idea apart from the competition? What is your USP?</a:t>
            </a:r>
          </a:p>
        </p:txBody>
      </p:sp>
      <p:pic>
        <p:nvPicPr>
          <p:cNvPr id="4" name="Graphic 3">
            <a:extLst>
              <a:ext uri="{FF2B5EF4-FFF2-40B4-BE49-F238E27FC236}">
                <a16:creationId xmlns:a16="http://schemas.microsoft.com/office/drawing/2014/main" id="{9B242F37-A79E-62E8-1147-E6B9B9247ABE}"/>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9674539" y="5114707"/>
            <a:ext cx="2096604" cy="1378168"/>
          </a:xfrm>
          <a:prstGeom prst="rect">
            <a:avLst/>
          </a:prstGeom>
        </p:spPr>
      </p:pic>
    </p:spTree>
    <p:extLst>
      <p:ext uri="{BB962C8B-B14F-4D97-AF65-F5344CB8AC3E}">
        <p14:creationId xmlns:p14="http://schemas.microsoft.com/office/powerpoint/2010/main" val="730439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7AB62-3C13-ABD6-A0D4-17239FDEE397}"/>
              </a:ext>
            </a:extLst>
          </p:cNvPr>
          <p:cNvSpPr>
            <a:spLocks noGrp="1"/>
          </p:cNvSpPr>
          <p:nvPr>
            <p:ph type="title"/>
          </p:nvPr>
        </p:nvSpPr>
        <p:spPr/>
        <p:txBody>
          <a:bodyPr/>
          <a:lstStyle/>
          <a:p>
            <a:r>
              <a:rPr lang="en-US"/>
              <a:t>D</a:t>
            </a:r>
            <a:r>
              <a:rPr lang="en-GB" err="1"/>
              <a:t>efensibility</a:t>
            </a:r>
            <a:r>
              <a:rPr lang="en-GB"/>
              <a:t> </a:t>
            </a:r>
            <a:endParaRPr lang="en-US"/>
          </a:p>
        </p:txBody>
      </p:sp>
      <p:sp>
        <p:nvSpPr>
          <p:cNvPr id="3" name="Content Placeholder 2">
            <a:extLst>
              <a:ext uri="{FF2B5EF4-FFF2-40B4-BE49-F238E27FC236}">
                <a16:creationId xmlns:a16="http://schemas.microsoft.com/office/drawing/2014/main" id="{2DC672AB-7C82-C2F2-C531-15C7FAF3F708}"/>
              </a:ext>
            </a:extLst>
          </p:cNvPr>
          <p:cNvSpPr>
            <a:spLocks noGrp="1"/>
          </p:cNvSpPr>
          <p:nvPr>
            <p:ph idx="1"/>
          </p:nvPr>
        </p:nvSpPr>
        <p:spPr>
          <a:xfrm>
            <a:off x="838200" y="1825625"/>
            <a:ext cx="8836339" cy="4351338"/>
          </a:xfrm>
        </p:spPr>
        <p:txBody>
          <a:bodyPr vert="horz" lIns="91440" tIns="45720" rIns="91440" bIns="45720" rtlCol="0" anchor="t">
            <a:normAutofit lnSpcReduction="10000"/>
          </a:bodyPr>
          <a:lstStyle/>
          <a:p>
            <a:r>
              <a:rPr lang="en-US"/>
              <a:t>What makes your idea or technology difficult to replicate</a:t>
            </a:r>
          </a:p>
          <a:p>
            <a:r>
              <a:rPr lang="en-US"/>
              <a:t>Type of defensibility being explored (e.g. IP, data, know‑how, access, regulation, timing)</a:t>
            </a:r>
          </a:p>
          <a:p>
            <a:r>
              <a:rPr lang="en-US"/>
              <a:t>Any relevant links to Cambridge Enterprise or early IP considerations (if applicable)</a:t>
            </a:r>
          </a:p>
          <a:p>
            <a:r>
              <a:rPr lang="en-US"/>
              <a:t>Current status of defensibility (early hypothesis, exploration, or initial progress)</a:t>
            </a:r>
          </a:p>
          <a:p>
            <a:r>
              <a:rPr lang="en-US"/>
              <a:t>Key risks or uncertainties around maintaining this advantage over time</a:t>
            </a:r>
            <a:endParaRPr lang="en-GB" b="1"/>
          </a:p>
        </p:txBody>
      </p:sp>
      <p:pic>
        <p:nvPicPr>
          <p:cNvPr id="4" name="Graphic 3">
            <a:extLst>
              <a:ext uri="{FF2B5EF4-FFF2-40B4-BE49-F238E27FC236}">
                <a16:creationId xmlns:a16="http://schemas.microsoft.com/office/drawing/2014/main" id="{3A2F9067-E449-078F-4090-5FFDD700689E}"/>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9674539" y="5114707"/>
            <a:ext cx="2096604" cy="1378168"/>
          </a:xfrm>
          <a:prstGeom prst="rect">
            <a:avLst/>
          </a:prstGeom>
        </p:spPr>
      </p:pic>
    </p:spTree>
    <p:extLst>
      <p:ext uri="{BB962C8B-B14F-4D97-AF65-F5344CB8AC3E}">
        <p14:creationId xmlns:p14="http://schemas.microsoft.com/office/powerpoint/2010/main" val="31688077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304F0-105A-E624-18CF-95AE532EBE2C}"/>
              </a:ext>
            </a:extLst>
          </p:cNvPr>
          <p:cNvSpPr>
            <a:spLocks noGrp="1"/>
          </p:cNvSpPr>
          <p:nvPr>
            <p:ph type="title"/>
          </p:nvPr>
        </p:nvSpPr>
        <p:spPr/>
        <p:txBody>
          <a:bodyPr/>
          <a:lstStyle/>
          <a:p>
            <a:r>
              <a:rPr lang="en-GB"/>
              <a:t>Business Model – could this realistically become a venture?</a:t>
            </a:r>
            <a:endParaRPr lang="en-US"/>
          </a:p>
        </p:txBody>
      </p:sp>
      <p:sp>
        <p:nvSpPr>
          <p:cNvPr id="3" name="Content Placeholder 2">
            <a:extLst>
              <a:ext uri="{FF2B5EF4-FFF2-40B4-BE49-F238E27FC236}">
                <a16:creationId xmlns:a16="http://schemas.microsoft.com/office/drawing/2014/main" id="{3A4227FB-2E0E-2C42-2BF7-6E6A88D6A536}"/>
              </a:ext>
            </a:extLst>
          </p:cNvPr>
          <p:cNvSpPr>
            <a:spLocks noGrp="1"/>
          </p:cNvSpPr>
          <p:nvPr>
            <p:ph idx="1"/>
          </p:nvPr>
        </p:nvSpPr>
        <p:spPr>
          <a:xfrm>
            <a:off x="838200" y="1825625"/>
            <a:ext cx="8836339" cy="4351338"/>
          </a:xfrm>
        </p:spPr>
        <p:txBody>
          <a:bodyPr vert="horz" lIns="91440" tIns="45720" rIns="91440" bIns="45720" rtlCol="0" anchor="t">
            <a:normAutofit/>
          </a:bodyPr>
          <a:lstStyle/>
          <a:p>
            <a:r>
              <a:rPr lang="en-US"/>
              <a:t>Who would realistically adopt or pay for this solution?</a:t>
            </a:r>
          </a:p>
          <a:p>
            <a:r>
              <a:rPr lang="en-US"/>
              <a:t>How much would they pay and how have you come to this assumption?</a:t>
            </a:r>
          </a:p>
          <a:p>
            <a:r>
              <a:rPr lang="en-US"/>
              <a:t>What is the market size?</a:t>
            </a:r>
          </a:p>
          <a:p>
            <a:r>
              <a:rPr lang="en-US"/>
              <a:t>What is the commercial path to market (for your stage)</a:t>
            </a:r>
          </a:p>
          <a:p>
            <a:r>
              <a:rPr lang="en-US"/>
              <a:t>What are your near‑term milestones?</a:t>
            </a:r>
            <a:endParaRPr lang="en-GB" b="1"/>
          </a:p>
          <a:p>
            <a:r>
              <a:rPr lang="en-US"/>
              <a:t>What assumptions have you made and how will you test them?</a:t>
            </a:r>
            <a:endParaRPr lang="en-GB" b="1"/>
          </a:p>
        </p:txBody>
      </p:sp>
      <p:pic>
        <p:nvPicPr>
          <p:cNvPr id="4" name="Graphic 3">
            <a:extLst>
              <a:ext uri="{FF2B5EF4-FFF2-40B4-BE49-F238E27FC236}">
                <a16:creationId xmlns:a16="http://schemas.microsoft.com/office/drawing/2014/main" id="{6A5D2931-ABB1-A6A7-9E2A-597EBF7CC063}"/>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9674539" y="5114707"/>
            <a:ext cx="2096604" cy="1378168"/>
          </a:xfrm>
          <a:prstGeom prst="rect">
            <a:avLst/>
          </a:prstGeom>
        </p:spPr>
      </p:pic>
    </p:spTree>
    <p:extLst>
      <p:ext uri="{BB962C8B-B14F-4D97-AF65-F5344CB8AC3E}">
        <p14:creationId xmlns:p14="http://schemas.microsoft.com/office/powerpoint/2010/main" val="32172259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A94CC-9645-24CE-FF9E-8141A93FAE9A}"/>
              </a:ext>
            </a:extLst>
          </p:cNvPr>
          <p:cNvSpPr>
            <a:spLocks noGrp="1"/>
          </p:cNvSpPr>
          <p:nvPr>
            <p:ph type="title"/>
          </p:nvPr>
        </p:nvSpPr>
        <p:spPr/>
        <p:txBody>
          <a:bodyPr/>
          <a:lstStyle/>
          <a:p>
            <a:r>
              <a:rPr lang="en-US">
                <a:latin typeface="Aptos Display"/>
              </a:rPr>
              <a:t>T</a:t>
            </a:r>
            <a:r>
              <a:rPr lang="en-GB" err="1">
                <a:latin typeface="Aptos Display"/>
              </a:rPr>
              <a:t>eam</a:t>
            </a:r>
            <a:r>
              <a:rPr lang="en-GB">
                <a:latin typeface="Aptos Display"/>
              </a:rPr>
              <a:t> – are these the right people for this?</a:t>
            </a:r>
          </a:p>
        </p:txBody>
      </p:sp>
      <p:sp>
        <p:nvSpPr>
          <p:cNvPr id="3" name="Content Placeholder 2">
            <a:extLst>
              <a:ext uri="{FF2B5EF4-FFF2-40B4-BE49-F238E27FC236}">
                <a16:creationId xmlns:a16="http://schemas.microsoft.com/office/drawing/2014/main" id="{19FB40A5-205C-2118-207B-15E36C59F5F1}"/>
              </a:ext>
            </a:extLst>
          </p:cNvPr>
          <p:cNvSpPr>
            <a:spLocks noGrp="1"/>
          </p:cNvSpPr>
          <p:nvPr>
            <p:ph idx="1"/>
          </p:nvPr>
        </p:nvSpPr>
        <p:spPr>
          <a:xfrm>
            <a:off x="838200" y="1825625"/>
            <a:ext cx="8836339" cy="4351338"/>
          </a:xfrm>
        </p:spPr>
        <p:txBody>
          <a:bodyPr/>
          <a:lstStyle/>
          <a:p>
            <a:r>
              <a:rPr lang="en-US"/>
              <a:t>Who is currently on the team and their roles</a:t>
            </a:r>
          </a:p>
          <a:p>
            <a:r>
              <a:rPr lang="en-US"/>
              <a:t>Relevant skills, expertise, or experience aligned to the problem and solution</a:t>
            </a:r>
          </a:p>
          <a:p>
            <a:r>
              <a:rPr lang="en-US"/>
              <a:t>How team members’ skills complement each other</a:t>
            </a:r>
          </a:p>
          <a:p>
            <a:r>
              <a:rPr lang="en-US"/>
              <a:t>Access to additional support (PI, advisors, mentors, ecosystem)</a:t>
            </a:r>
          </a:p>
          <a:p>
            <a:r>
              <a:rPr lang="en-US"/>
              <a:t>Why this team is well positioned to make progress at this stage</a:t>
            </a:r>
            <a:endParaRPr lang="en-GB" b="1"/>
          </a:p>
        </p:txBody>
      </p:sp>
      <p:pic>
        <p:nvPicPr>
          <p:cNvPr id="4" name="Graphic 3">
            <a:extLst>
              <a:ext uri="{FF2B5EF4-FFF2-40B4-BE49-F238E27FC236}">
                <a16:creationId xmlns:a16="http://schemas.microsoft.com/office/drawing/2014/main" id="{B74615DC-399F-F2D1-DA28-B914C0375360}"/>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9674539" y="5114707"/>
            <a:ext cx="2096604" cy="1378168"/>
          </a:xfrm>
          <a:prstGeom prst="rect">
            <a:avLst/>
          </a:prstGeom>
        </p:spPr>
      </p:pic>
    </p:spTree>
    <p:extLst>
      <p:ext uri="{BB962C8B-B14F-4D97-AF65-F5344CB8AC3E}">
        <p14:creationId xmlns:p14="http://schemas.microsoft.com/office/powerpoint/2010/main" val="40270060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565BBA166110F4F8D0F55DCB5DD00BF" ma:contentTypeVersion="16" ma:contentTypeDescription="Create a new document." ma:contentTypeScope="" ma:versionID="a04e05a9e76d84af0ebe4c6ccaa51642">
  <xsd:schema xmlns:xsd="http://www.w3.org/2001/XMLSchema" xmlns:xs="http://www.w3.org/2001/XMLSchema" xmlns:p="http://schemas.microsoft.com/office/2006/metadata/properties" xmlns:ns2="c9685b31-7488-4283-a908-9657c5b1a820" xmlns:ns3="9e15264b-7895-479a-a8ab-51664c857d4d" targetNamespace="http://schemas.microsoft.com/office/2006/metadata/properties" ma:root="true" ma:fieldsID="578bfb0e51a2baf7e47fe1bf79fdd118" ns2:_="" ns3:_="">
    <xsd:import namespace="c9685b31-7488-4283-a908-9657c5b1a820"/>
    <xsd:import namespace="9e15264b-7895-479a-a8ab-51664c857d4d"/>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685b31-7488-4283-a908-9657c5b1a8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c7a21d1b-2a28-49ce-9457-c6b2eff82423"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e15264b-7895-479a-a8ab-51664c857d4d"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6da732c5-6d36-4b20-a814-5cfc7348ceeb}" ma:internalName="TaxCatchAll" ma:showField="CatchAllData" ma:web="9e15264b-7895-479a-a8ab-51664c857d4d">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9e15264b-7895-479a-a8ab-51664c857d4d" xsi:nil="true"/>
    <lcf76f155ced4ddcb4097134ff3c332f xmlns="c9685b31-7488-4283-a908-9657c5b1a82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871603C-9647-4B38-8CF8-2C99D48FCB15}">
  <ds:schemaRefs>
    <ds:schemaRef ds:uri="9e15264b-7895-479a-a8ab-51664c857d4d"/>
    <ds:schemaRef ds:uri="c9685b31-7488-4283-a908-9657c5b1a82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9EF7DA3-A703-4BCB-A9E0-9709770EEEAB}">
  <ds:schemaRefs>
    <ds:schemaRef ds:uri="http://www.w3.org/XML/1998/namespace"/>
    <ds:schemaRef ds:uri="http://purl.org/dc/terms/"/>
    <ds:schemaRef ds:uri="c9685b31-7488-4283-a908-9657c5b1a820"/>
    <ds:schemaRef ds:uri="http://schemas.openxmlformats.org/package/2006/metadata/core-properties"/>
    <ds:schemaRef ds:uri="9e15264b-7895-479a-a8ab-51664c857d4d"/>
    <ds:schemaRef ds:uri="http://schemas.microsoft.com/office/2006/documentManagement/types"/>
    <ds:schemaRef ds:uri="http://purl.org/dc/dcmitype/"/>
    <ds:schemaRef ds:uri="http://schemas.microsoft.com/office/2006/metadata/properties"/>
    <ds:schemaRef ds:uri="http://schemas.microsoft.com/office/infopath/2007/PartnerControls"/>
    <ds:schemaRef ds:uri="http://purl.org/dc/elements/1.1/"/>
  </ds:schemaRefs>
</ds:datastoreItem>
</file>

<file path=customXml/itemProps3.xml><?xml version="1.0" encoding="utf-8"?>
<ds:datastoreItem xmlns:ds="http://schemas.openxmlformats.org/officeDocument/2006/customXml" ds:itemID="{E28205CB-8EE8-40EC-881E-117B12FC68A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747</Words>
  <Application>Microsoft Office PowerPoint</Application>
  <PresentationFormat>Widescreen</PresentationFormat>
  <Paragraphs>55</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Aptos</vt:lpstr>
      <vt:lpstr>Aptos Display</vt:lpstr>
      <vt:lpstr>Arial</vt:lpstr>
      <vt:lpstr>Office Theme</vt:lpstr>
      <vt:lpstr>PVCC 2026</vt:lpstr>
      <vt:lpstr>Before you Start.....</vt:lpstr>
      <vt:lpstr>PVCC Slide Deck Judging Criteria – Round 1</vt:lpstr>
      <vt:lpstr>Market – What problem are you solving?</vt:lpstr>
      <vt:lpstr>Solution – how does your idea or technology solve the problem?</vt:lpstr>
      <vt:lpstr>Competition – is this meaningfully different?</vt:lpstr>
      <vt:lpstr>Defensibility </vt:lpstr>
      <vt:lpstr>Business Model – could this realistically become a venture?</vt:lpstr>
      <vt:lpstr>Team – are these the right people for this?</vt:lpstr>
      <vt:lpstr>Impact – does this matter beyond the team?</vt:lpstr>
      <vt:lpstr>Good luck!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Oakley Carr</dc:creator>
  <cp:lastModifiedBy>Jialin Feng</cp:lastModifiedBy>
  <cp:revision>1</cp:revision>
  <dcterms:created xsi:type="dcterms:W3CDTF">2026-01-07T11:09:08Z</dcterms:created>
  <dcterms:modified xsi:type="dcterms:W3CDTF">2026-03-19T15:46:46Z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0x0101002565BBA166110F4F8D0F55DCB5DD00BF</vt:lpwstr>
  </property>
  <property fmtid="{D5CDD505-2E9C-101B-9397-08002B2CF9AE}" pid="3" name="MediaServiceImageTags">
    <vt:lpwstr/>
  </property>
</Properties>
</file>